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5" r:id="rId4"/>
  </p:sldMasterIdLst>
  <p:sldIdLst>
    <p:sldId id="257" r:id="rId5"/>
    <p:sldId id="256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46" d="100"/>
          <a:sy n="46" d="100"/>
        </p:scale>
        <p:origin x="78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5552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918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2221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7310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227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9951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823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51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186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6966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055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54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882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5094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63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346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E68C1-ED62-48FA-B2DA-64A718A9052C}" type="datetimeFigureOut">
              <a:rPr lang="en-GB" smtClean="0"/>
              <a:t>03/06/2020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3D7659B-D7E3-44B1-8628-BEAD6727B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679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  <p:sldLayoutId id="2147483858" r:id="rId13"/>
    <p:sldLayoutId id="2147483859" r:id="rId14"/>
    <p:sldLayoutId id="2147483860" r:id="rId15"/>
    <p:sldLayoutId id="214748386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156206" y="2967335"/>
            <a:ext cx="387958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PSHE</a:t>
            </a:r>
          </a:p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Changing Me</a:t>
            </a:r>
          </a:p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Lesson 1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16020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247650"/>
            <a:ext cx="1013460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387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219075"/>
            <a:ext cx="8353425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752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661987"/>
            <a:ext cx="105727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764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1876425"/>
            <a:ext cx="87915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678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214312"/>
            <a:ext cx="8353425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30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187594"/>
            <a:ext cx="8486775" cy="5438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406544"/>
            <a:ext cx="170497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8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418" y="1028700"/>
            <a:ext cx="6378719" cy="509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927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257175"/>
            <a:ext cx="8391525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936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2352675"/>
            <a:ext cx="75342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175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204787"/>
            <a:ext cx="8372475" cy="64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260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381000"/>
            <a:ext cx="105537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16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214312"/>
            <a:ext cx="836295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238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533525"/>
            <a:ext cx="99060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410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76225"/>
            <a:ext cx="10382250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80621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C36B20FA2E3843881A6D7EFE4EB377" ma:contentTypeVersion="10" ma:contentTypeDescription="Create a new document." ma:contentTypeScope="" ma:versionID="c27d6e2cbd7cd32babff5f70cf8fd20d">
  <xsd:schema xmlns:xsd="http://www.w3.org/2001/XMLSchema" xmlns:xs="http://www.w3.org/2001/XMLSchema" xmlns:p="http://schemas.microsoft.com/office/2006/metadata/properties" xmlns:ns3="66164669-a466-4572-a440-a50010584701" targetNamespace="http://schemas.microsoft.com/office/2006/metadata/properties" ma:root="true" ma:fieldsID="a5fe4b64657bec9298e167f48e3a507f" ns3:_="">
    <xsd:import namespace="66164669-a466-4572-a440-a5001058470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164669-a466-4572-a440-a500105847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801C7C2-2967-46F3-836C-13669ECDCC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164669-a466-4572-a440-a5001058470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E10B9A-969D-430B-BF57-47616A5A24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27500A-04E8-4A87-9D7E-DDF147D760EE}">
  <ds:schemaRefs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66164669-a466-4572-a440-a50010584701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</TotalTime>
  <Words>5</Words>
  <Application>Microsoft Office PowerPoint</Application>
  <PresentationFormat>Widescreen</PresentationFormat>
  <Paragraphs>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 E JAMES</dc:creator>
  <cp:lastModifiedBy>Mr E JAMES</cp:lastModifiedBy>
  <cp:revision>4</cp:revision>
  <dcterms:created xsi:type="dcterms:W3CDTF">2020-06-03T09:38:05Z</dcterms:created>
  <dcterms:modified xsi:type="dcterms:W3CDTF">2020-06-03T10:07:34Z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0x01010055C36B20FA2E3843881A6D7EFE4EB377</vt:lpwstr>
  </property>
</Properties>
</file>