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1" r:id="rId3"/>
  </p:sldMasterIdLst>
  <p:notesMasterIdLst>
    <p:notesMasterId r:id="rId14"/>
  </p:notesMasterIdLst>
  <p:sldIdLst>
    <p:sldId id="261" r:id="rId4"/>
    <p:sldId id="258" r:id="rId5"/>
    <p:sldId id="269" r:id="rId6"/>
    <p:sldId id="270" r:id="rId7"/>
    <p:sldId id="260" r:id="rId8"/>
    <p:sldId id="266" r:id="rId9"/>
    <p:sldId id="267" r:id="rId10"/>
    <p:sldId id="264" r:id="rId11"/>
    <p:sldId id="265" r:id="rId12"/>
    <p:sldId id="262" r:id="rId13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31.05.2020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rentceprimaryschool.co.uk/wp-content/uploads/2016/11/100-Books-To-Try-And-Read-Before-You-Leave-Year-6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latin typeface="+mj-lt"/>
              </a:rPr>
              <a:t>YEAR 6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 beginning</a:t>
            </a:r>
            <a:r>
              <a:rPr lang="en-GB" smtClean="0">
                <a:solidFill>
                  <a:prstClr val="black"/>
                </a:solidFill>
                <a:latin typeface="+mj-lt"/>
              </a:rPr>
              <a:t>: </a:t>
            </a:r>
            <a:r>
              <a:rPr lang="en-GB" smtClean="0">
                <a:solidFill>
                  <a:prstClr val="black"/>
                </a:solidFill>
                <a:latin typeface="+mj-lt"/>
              </a:rPr>
              <a:t>1</a:t>
            </a:r>
            <a:r>
              <a:rPr lang="en-GB" baseline="30000" smtClean="0">
                <a:solidFill>
                  <a:prstClr val="black"/>
                </a:solidFill>
                <a:latin typeface="+mj-lt"/>
              </a:rPr>
              <a:t>st</a:t>
            </a:r>
            <a:r>
              <a:rPr lang="en-GB" smtClean="0">
                <a:solidFill>
                  <a:prstClr val="black"/>
                </a:solidFill>
                <a:latin typeface="+mj-lt"/>
              </a:rPr>
              <a:t> June 2020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6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6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6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6 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5243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book from the year 6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</a:t>
            </a: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trentceprimaryschool.co.uk/wp-content/uploads/2016/11/100-Books-To-Try-And-Read-Before-You-Leave-Year-6.pdf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u="sng" dirty="0" smtClean="0">
                <a:solidFill>
                  <a:srgbClr val="FF0000"/>
                </a:solidFill>
                <a:latin typeface="+mj-lt"/>
              </a:rPr>
              <a:t>OPTIONAL </a:t>
            </a:r>
            <a:r>
              <a:rPr lang="it-IT" u="sng" dirty="0" smtClean="0">
                <a:latin typeface="+mj-lt"/>
              </a:rPr>
              <a:t>EXTRA HOME LEARNING EXTENSION ACTIVITIES</a:t>
            </a:r>
          </a:p>
          <a:p>
            <a:r>
              <a:rPr lang="it-IT" u="sng" dirty="0" smtClean="0">
                <a:latin typeface="+mj-lt"/>
              </a:rPr>
              <a:t>WRITING COMPOSITION</a:t>
            </a:r>
            <a:endParaRPr lang="it-CH" u="sng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1600" dirty="0" smtClean="0">
                <a:latin typeface="+mn-lt"/>
              </a:rPr>
              <a:t>Draw and write a comic strip for a story you have read or film you have watched.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13655" y="4272640"/>
            <a:ext cx="2559165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character description for a chosen character from a book you have read.</a:t>
            </a:r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/>
              <a:t>Write </a:t>
            </a:r>
            <a:r>
              <a:rPr lang="en-GB" sz="1600" dirty="0" smtClean="0"/>
              <a:t>a description for a place that you have visited. 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Create a poem about Spring using all of your senses.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What Super Power would you most want and why?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783" y="2339958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315" y="2339958"/>
            <a:ext cx="2492505" cy="1402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753" y="2339958"/>
            <a:ext cx="1851124" cy="123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439" y="2339958"/>
            <a:ext cx="2113482" cy="127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81" y="2355134"/>
            <a:ext cx="2125969" cy="1926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9667" y="4312186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diary entry for a typical day at home  in ‘Lockdown’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4552149" y="4340761"/>
            <a:ext cx="39990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 Biography for a famous person of your choice.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an explanation for how something works in your home E.g. A coffee machine.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Create your own imaginary world and describe it.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27" y="2237073"/>
            <a:ext cx="3259343" cy="19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539" y="2237073"/>
            <a:ext cx="2976169" cy="2061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637" y="2414077"/>
            <a:ext cx="2011162" cy="1610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12" y="2058489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492</Words>
  <Application>Microsoft Office PowerPoint</Application>
  <PresentationFormat>Widescreen</PresentationFormat>
  <Paragraphs>84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Berthold Akzidenz Grotesk Light</vt:lpstr>
      <vt:lpstr>Berthold Akzidenz-Grotesk Light</vt:lpstr>
      <vt:lpstr>Bottega Veneta</vt:lpstr>
      <vt:lpstr>Calibri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James Treen</cp:lastModifiedBy>
  <cp:revision>23</cp:revision>
  <dcterms:created xsi:type="dcterms:W3CDTF">2020-04-03T07:13:41Z</dcterms:created>
  <dcterms:modified xsi:type="dcterms:W3CDTF">2020-05-31T09:47:54Z</dcterms:modified>
</cp:coreProperties>
</file>