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905B-5FBC-4093-A0FC-9960AA60C856}" type="datetimeFigureOut">
              <a:rPr lang="en-GB" smtClean="0"/>
              <a:t>24/02/2015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151C7-9EB1-426B-B728-52CFAF291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387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905B-5FBC-4093-A0FC-9960AA60C856}" type="datetimeFigureOut">
              <a:rPr lang="en-GB" smtClean="0"/>
              <a:t>24/02/2015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151C7-9EB1-426B-B728-52CFAF291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284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905B-5FBC-4093-A0FC-9960AA60C856}" type="datetimeFigureOut">
              <a:rPr lang="en-GB" smtClean="0"/>
              <a:t>24/02/2015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151C7-9EB1-426B-B728-52CFAF291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546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905B-5FBC-4093-A0FC-9960AA60C856}" type="datetimeFigureOut">
              <a:rPr lang="en-GB" smtClean="0"/>
              <a:t>24/02/2015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151C7-9EB1-426B-B728-52CFAF291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690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905B-5FBC-4093-A0FC-9960AA60C856}" type="datetimeFigureOut">
              <a:rPr lang="en-GB" smtClean="0"/>
              <a:t>24/02/2015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151C7-9EB1-426B-B728-52CFAF291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971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905B-5FBC-4093-A0FC-9960AA60C856}" type="datetimeFigureOut">
              <a:rPr lang="en-GB" smtClean="0"/>
              <a:t>24/02/2015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151C7-9EB1-426B-B728-52CFAF291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703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905B-5FBC-4093-A0FC-9960AA60C856}" type="datetimeFigureOut">
              <a:rPr lang="en-GB" smtClean="0"/>
              <a:t>24/02/2015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151C7-9EB1-426B-B728-52CFAF291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661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905B-5FBC-4093-A0FC-9960AA60C856}" type="datetimeFigureOut">
              <a:rPr lang="en-GB" smtClean="0"/>
              <a:t>24/02/2015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151C7-9EB1-426B-B728-52CFAF291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364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905B-5FBC-4093-A0FC-9960AA60C856}" type="datetimeFigureOut">
              <a:rPr lang="en-GB" smtClean="0"/>
              <a:t>24/02/2015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151C7-9EB1-426B-B728-52CFAF291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177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905B-5FBC-4093-A0FC-9960AA60C856}" type="datetimeFigureOut">
              <a:rPr lang="en-GB" smtClean="0"/>
              <a:t>24/02/2015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151C7-9EB1-426B-B728-52CFAF291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520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905B-5FBC-4093-A0FC-9960AA60C856}" type="datetimeFigureOut">
              <a:rPr lang="en-GB" smtClean="0"/>
              <a:t>24/02/2015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151C7-9EB1-426B-B728-52CFAF291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052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F905B-5FBC-4093-A0FC-9960AA60C856}" type="datetimeFigureOut">
              <a:rPr lang="en-GB" smtClean="0"/>
              <a:t>24/02/2015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6151C7-9EB1-426B-B728-52CFAF291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695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diy-tutorials.strefa.pl/diy/szablony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5" t="10304" r="8344" b="1643"/>
          <a:stretch/>
        </p:blipFill>
        <p:spPr bwMode="auto">
          <a:xfrm>
            <a:off x="93585" y="188640"/>
            <a:ext cx="9050415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8266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mssscrafts.com/memoryverses/bookmark/heartbookmark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-14331"/>
            <a:ext cx="5256584" cy="680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9571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activityvillage.co.uk/sites/default/files/images/tie_bookmarks_46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0" r="5443" b="8970"/>
          <a:stretch/>
        </p:blipFill>
        <p:spPr bwMode="auto">
          <a:xfrm rot="5400000">
            <a:off x="1079193" y="-1079194"/>
            <a:ext cx="6806100" cy="8964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3363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jlongok.com/wp-content/uploads/3_printable_bookmarks_for_kids_to_color.29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6" t="5480" r="7837" b="6508"/>
          <a:stretch/>
        </p:blipFill>
        <p:spPr bwMode="auto">
          <a:xfrm>
            <a:off x="179512" y="0"/>
            <a:ext cx="87883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9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filed.com.ph/wp-content/uploads/2013/11/PageMuncherTemplat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908" y="0"/>
            <a:ext cx="9313908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287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lh3.ggpht.com/-KrNrvcXJjYs/UZU0EejQyiI/AAAAAAAAN8g/QPa4DQsu1p0/100_2589_thumb%25255B2%25255D.jpg?imgmax=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7056784" cy="561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5017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OJS User</dc:creator>
  <cp:lastModifiedBy>OJS User</cp:lastModifiedBy>
  <cp:revision>2</cp:revision>
  <dcterms:created xsi:type="dcterms:W3CDTF">2015-02-24T21:55:14Z</dcterms:created>
  <dcterms:modified xsi:type="dcterms:W3CDTF">2015-02-24T22:07:44Z</dcterms:modified>
</cp:coreProperties>
</file>