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062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34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693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46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70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791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49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502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777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185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39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A438E-3A37-45ED-8EAC-42F7D21AA45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AF3C8-5127-47AD-8BAE-5125EC777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593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2016223"/>
          </a:xfrm>
        </p:spPr>
        <p:txBody>
          <a:bodyPr>
            <a:normAutofit/>
          </a:bodyPr>
          <a:lstStyle/>
          <a:p>
            <a:r>
              <a:rPr lang="en-GB" sz="5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Lesson </a:t>
            </a:r>
            <a:r>
              <a:rPr lang="en-GB" sz="5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3</a:t>
            </a:r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</a:t>
            </a:r>
            <a:endParaRPr lang="en-GB" sz="54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348880"/>
            <a:ext cx="7848872" cy="3289920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LO: To </a:t>
            </a:r>
            <a:r>
              <a:rPr lang="en-GB" sz="4000" dirty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research a famous Christian (or Christian charity) who dedicated their lives to helping others and showing their commitment to God.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71500"/>
            <a:ext cx="2095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6711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5504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Famous Christians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 about some famous Christians who have dedicated their lives to helping others to show their commitment to God.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On the next slide is a list of people to help you. Some you may have heard of, others you may not.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u="sng" dirty="0" smtClean="0">
                <a:latin typeface="Comic Sans MS" panose="030F0702030302020204" pitchFamily="66" charset="0"/>
              </a:rPr>
              <a:t>one</a:t>
            </a:r>
            <a:r>
              <a:rPr lang="en-GB" dirty="0" smtClean="0">
                <a:latin typeface="Comic Sans MS" panose="030F0702030302020204" pitchFamily="66" charset="0"/>
              </a:rPr>
              <a:t> person to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research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Find</a:t>
            </a:r>
            <a:r>
              <a:rPr lang="en-GB" dirty="0" smtClean="0">
                <a:latin typeface="Comic Sans MS" panose="030F0702030302020204" pitchFamily="66" charset="0"/>
              </a:rPr>
              <a:t> out how they committed their lives to God by ‘loving thy neighbour’.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Write or type </a:t>
            </a:r>
            <a:r>
              <a:rPr lang="en-GB" dirty="0" smtClean="0">
                <a:latin typeface="Comic Sans MS" panose="030F0702030302020204" pitchFamily="66" charset="0"/>
              </a:rPr>
              <a:t>your research.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(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Ignore</a:t>
            </a:r>
            <a:r>
              <a:rPr lang="en-GB" dirty="0" smtClean="0">
                <a:latin typeface="Comic Sans MS" panose="030F0702030302020204" pitchFamily="66" charset="0"/>
              </a:rPr>
              <a:t> the first part as that is for the learners in school).</a:t>
            </a:r>
          </a:p>
        </p:txBody>
      </p:sp>
    </p:spTree>
    <p:extLst>
      <p:ext uri="{BB962C8B-B14F-4D97-AF65-F5344CB8AC3E}">
        <p14:creationId xmlns:p14="http://schemas.microsoft.com/office/powerpoint/2010/main" val="789427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heryl martin\Pictures\2020-05-18\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968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116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Lesson 3   </vt:lpstr>
      <vt:lpstr>Famous Christians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Martin</dc:creator>
  <cp:lastModifiedBy>Cheryl Martin</cp:lastModifiedBy>
  <cp:revision>5</cp:revision>
  <dcterms:created xsi:type="dcterms:W3CDTF">2020-05-18T10:15:47Z</dcterms:created>
  <dcterms:modified xsi:type="dcterms:W3CDTF">2020-05-18T13:07:14Z</dcterms:modified>
</cp:coreProperties>
</file>