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3" r:id="rId4"/>
    <p:sldId id="257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97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99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86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932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786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29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61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483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797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78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31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E1903-203F-4DE4-A45E-3939F5861E68}" type="datetimeFigureOut">
              <a:rPr lang="en-GB" smtClean="0"/>
              <a:t>07/04/2020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876E0-FF84-4754-A812-CE8A880B14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980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2907754"/>
          </a:xfrm>
        </p:spPr>
        <p:txBody>
          <a:bodyPr/>
          <a:lstStyle/>
          <a:p>
            <a:r>
              <a:rPr lang="en-GB" b="1" u="sng" dirty="0" smtClean="0">
                <a:latin typeface="Comic Sans MS" panose="030F0702030302020204" pitchFamily="66" charset="0"/>
              </a:rPr>
              <a:t>Lesson 2</a:t>
            </a:r>
            <a:br>
              <a:rPr lang="en-GB" b="1" u="sng" dirty="0" smtClean="0">
                <a:latin typeface="Comic Sans MS" panose="030F0702030302020204" pitchFamily="66" charset="0"/>
              </a:rPr>
            </a:br>
            <a:r>
              <a:rPr lang="en-GB" b="1" u="sng" dirty="0" smtClean="0">
                <a:latin typeface="Comic Sans MS" panose="030F0702030302020204" pitchFamily="66" charset="0"/>
              </a:rPr>
              <a:t>Local History</a:t>
            </a:r>
            <a:br>
              <a:rPr lang="en-GB" b="1" u="sng" dirty="0" smtClean="0">
                <a:latin typeface="Comic Sans MS" panose="030F0702030302020204" pitchFamily="66" charset="0"/>
              </a:rPr>
            </a:br>
            <a:r>
              <a:rPr lang="en-GB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Why is Leatherhead football club called The Tanners?</a:t>
            </a:r>
            <a:endParaRPr lang="en-GB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29000"/>
            <a:ext cx="5112568" cy="3186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385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eryl martin\Pictures\2020-04-06\6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5902" y="213590"/>
            <a:ext cx="680810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81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42778"/>
            <a:ext cx="9145016" cy="1163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237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296144"/>
          </a:xfrm>
        </p:spPr>
        <p:txBody>
          <a:bodyPr>
            <a:normAutofit/>
          </a:bodyPr>
          <a:lstStyle/>
          <a:p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Look</a:t>
            </a:r>
            <a:r>
              <a:rPr lang="en-GB" sz="2800" u="sng" dirty="0" smtClean="0">
                <a:latin typeface="Comic Sans MS" panose="030F0702030302020204" pitchFamily="66" charset="0"/>
              </a:rPr>
              <a:t> at the next slide.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This slide shows you the Census records of a man called Bartholomew Chitty.</a:t>
            </a:r>
          </a:p>
          <a:p>
            <a:pPr>
              <a:buAutoNum type="arabicPeriod"/>
            </a:pP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sz="2400" dirty="0" smtClean="0">
                <a:latin typeface="Comic Sans MS" panose="030F0702030302020204" pitchFamily="66" charset="0"/>
              </a:rPr>
              <a:t> is a census and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sz="2400" dirty="0" smtClean="0">
                <a:latin typeface="Comic Sans MS" panose="030F0702030302020204" pitchFamily="66" charset="0"/>
              </a:rPr>
              <a:t> data is collected?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The first Census record is of 1853. 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2.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How</a:t>
            </a:r>
            <a:r>
              <a:rPr lang="en-GB" sz="2400" dirty="0" smtClean="0">
                <a:latin typeface="Comic Sans MS" panose="030F0702030302020204" pitchFamily="66" charset="0"/>
              </a:rPr>
              <a:t> old was Bartholomew Chitty when this Census was taken?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3.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Who</a:t>
            </a:r>
            <a:r>
              <a:rPr lang="en-GB" sz="2400" dirty="0" smtClean="0">
                <a:latin typeface="Comic Sans MS" panose="030F0702030302020204" pitchFamily="66" charset="0"/>
              </a:rPr>
              <a:t> was in his family?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4. The second Census record is of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which</a:t>
            </a:r>
            <a:r>
              <a:rPr lang="en-GB" sz="2400" dirty="0" smtClean="0">
                <a:latin typeface="Comic Sans MS" panose="030F0702030302020204" pitchFamily="66" charset="0"/>
              </a:rPr>
              <a:t> year? ( clue: look at his age)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5. 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sz="2400" dirty="0" smtClean="0">
                <a:latin typeface="Comic Sans MS" panose="030F0702030302020204" pitchFamily="66" charset="0"/>
              </a:rPr>
              <a:t> was Bartholomew </a:t>
            </a:r>
            <a:r>
              <a:rPr lang="en-GB" sz="2400" dirty="0" err="1" smtClean="0">
                <a:latin typeface="Comic Sans MS" panose="030F0702030302020204" pitchFamily="66" charset="0"/>
              </a:rPr>
              <a:t>Chitty’s</a:t>
            </a:r>
            <a:r>
              <a:rPr lang="en-GB" sz="2400" dirty="0" smtClean="0">
                <a:latin typeface="Comic Sans MS" panose="030F0702030302020204" pitchFamily="66" charset="0"/>
              </a:rPr>
              <a:t> job title</a:t>
            </a:r>
            <a:r>
              <a:rPr lang="en-GB" sz="2400" dirty="0" smtClean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6.</a:t>
            </a:r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Add</a:t>
            </a:r>
            <a:r>
              <a:rPr lang="en-GB" sz="2400" dirty="0" smtClean="0">
                <a:latin typeface="Comic Sans MS" panose="030F0702030302020204" pitchFamily="66" charset="0"/>
              </a:rPr>
              <a:t> to </a:t>
            </a:r>
            <a:r>
              <a:rPr lang="en-GB" sz="2400" smtClean="0">
                <a:latin typeface="Comic Sans MS" panose="030F0702030302020204" pitchFamily="66" charset="0"/>
              </a:rPr>
              <a:t>your timeline- ’The </a:t>
            </a:r>
            <a:r>
              <a:rPr lang="en-GB" sz="2400" dirty="0" smtClean="0">
                <a:latin typeface="Comic Sans MS" panose="030F0702030302020204" pitchFamily="66" charset="0"/>
              </a:rPr>
              <a:t>Tannery owned by Bartholomew Chitty was prosperous and </a:t>
            </a:r>
            <a:r>
              <a:rPr lang="en-GB" sz="2400" smtClean="0">
                <a:latin typeface="Comic Sans MS" panose="030F0702030302020204" pitchFamily="66" charset="0"/>
              </a:rPr>
              <a:t>employed 15 men </a:t>
            </a:r>
            <a:r>
              <a:rPr lang="en-GB" sz="2400" dirty="0" smtClean="0">
                <a:latin typeface="Comic Sans MS" panose="030F0702030302020204" pitchFamily="66" charset="0"/>
              </a:rPr>
              <a:t>in 1861. It closed in the 1870’s’.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92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88900"/>
            <a:ext cx="10009111" cy="668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86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Bartholomew Chitty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Bartholomew Chitty was a rich landowner who invested a great deal of money and time into Leatherhead. He was the owner of a Tannery, Saddlery and Butchers.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dirty="0" smtClean="0">
                <a:latin typeface="Comic Sans MS" panose="030F0702030302020204" pitchFamily="66" charset="0"/>
              </a:rPr>
              <a:t> is a Tannery ?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</a:t>
            </a:r>
            <a:r>
              <a:rPr lang="en-GB" dirty="0" smtClean="0">
                <a:latin typeface="Comic Sans MS" panose="030F0702030302020204" pitchFamily="66" charset="0"/>
              </a:rPr>
              <a:t> is a Saddlery?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What </a:t>
            </a:r>
            <a:r>
              <a:rPr lang="en-GB" dirty="0" smtClean="0">
                <a:latin typeface="Comic Sans MS" panose="030F0702030302020204" pitchFamily="66" charset="0"/>
              </a:rPr>
              <a:t>did the butcher do?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Write</a:t>
            </a:r>
            <a:r>
              <a:rPr lang="en-GB" dirty="0" smtClean="0">
                <a:latin typeface="Comic Sans MS" panose="030F0702030302020204" pitchFamily="66" charset="0"/>
              </a:rPr>
              <a:t> a paragraph.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Use</a:t>
            </a:r>
            <a:r>
              <a:rPr lang="en-GB" dirty="0" smtClean="0">
                <a:latin typeface="Comic Sans MS" panose="030F0702030302020204" pitchFamily="66" charset="0"/>
              </a:rPr>
              <a:t> the following two slides to help you.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32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59" cy="637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066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6220072"/>
            <a:ext cx="9381612" cy="1307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73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 Tannery was very smelly and so was placed down by the river away from the main part of town.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 Saddlery was where the Kebab shop is today ( opposite the old Harrington’s bakery)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Behind the Saddlery was a very long building where they used to make rope and lay it out. Rope was used to make saddles.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 butchers was opposite the Saddlery.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Next are some photographs of the Tannery down by the river and The Old Leather Shop.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cheryl martin\Pictures\2020-04-06\7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-38449"/>
            <a:ext cx="8961770" cy="672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9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cheryl martin\Pictures\2020-04-06\7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56084"/>
            <a:ext cx="9433048" cy="7014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1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cheryl martin\Pictures\2020-04-06\7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7090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42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 reach a conclusion as to why the football club is called the Tanners.</a:t>
            </a:r>
            <a:endParaRPr lang="en-GB" sz="3600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Using</a:t>
            </a:r>
            <a:r>
              <a:rPr lang="en-GB" sz="3600" dirty="0" smtClean="0">
                <a:latin typeface="Comic Sans MS" panose="030F0702030302020204" pitchFamily="66" charset="0"/>
              </a:rPr>
              <a:t> all the evidence shown and research of your own,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explain</a:t>
            </a:r>
            <a:r>
              <a:rPr lang="en-GB" sz="3600" dirty="0" smtClean="0">
                <a:latin typeface="Comic Sans MS" panose="030F0702030302020204" pitchFamily="66" charset="0"/>
              </a:rPr>
              <a:t> why Leatherhead football club is called The Tanners.</a:t>
            </a:r>
          </a:p>
          <a:p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Write</a:t>
            </a:r>
            <a:r>
              <a:rPr lang="en-GB" sz="3600" dirty="0" smtClean="0">
                <a:latin typeface="Comic Sans MS" panose="030F0702030302020204" pitchFamily="66" charset="0"/>
              </a:rPr>
              <a:t> at least half a page and </a:t>
            </a:r>
            <a:r>
              <a:rPr lang="en-GB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include</a:t>
            </a:r>
            <a:r>
              <a:rPr lang="en-GB" sz="3600" dirty="0" smtClean="0">
                <a:latin typeface="Comic Sans MS" panose="030F0702030302020204" pitchFamily="66" charset="0"/>
              </a:rPr>
              <a:t> evidence in your writing   (for example dates and  type of evidence).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319</Words>
  <Application>Microsoft Office PowerPoint</Application>
  <PresentationFormat>On-screen Show (4:3)</PresentationFormat>
  <Paragraphs>28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Lesson 2 Local History Why is Leatherhead football club called The Tanners?</vt:lpstr>
      <vt:lpstr>PowerPoint Presentation</vt:lpstr>
      <vt:lpstr>PowerPoint Presentation</vt:lpstr>
      <vt:lpstr>Look at the next slide.</vt:lpstr>
      <vt:lpstr>PowerPoint Presentation</vt:lpstr>
      <vt:lpstr>Bartholomew Chitty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 reach a conclusion as to why the football club is called the Tanners.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2 Local History Why is Leatherhead football club called The Tanners?</dc:title>
  <dc:creator>Cheryl Martin</dc:creator>
  <cp:lastModifiedBy>Cheryl Martin</cp:lastModifiedBy>
  <cp:revision>6</cp:revision>
  <dcterms:created xsi:type="dcterms:W3CDTF">2020-04-06T12:37:50Z</dcterms:created>
  <dcterms:modified xsi:type="dcterms:W3CDTF">2020-04-07T10:16:31Z</dcterms:modified>
</cp:coreProperties>
</file>