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
  </p:notesMasterIdLst>
  <p:handoutMasterIdLst>
    <p:handoutMasterId r:id="rId6"/>
  </p:handoutMasterIdLst>
  <p:sldIdLst>
    <p:sldId id="265" r:id="rId2"/>
    <p:sldId id="317" r:id="rId3"/>
    <p:sldId id="318" r:id="rId4"/>
  </p:sldIdLst>
  <p:sldSz cx="12188825" cy="6858000"/>
  <p:notesSz cx="6858000" cy="9144000"/>
  <p:custDataLst>
    <p:tags r:id="rId7"/>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29" autoAdjust="0"/>
  </p:normalViewPr>
  <p:slideViewPr>
    <p:cSldViewPr showGuides="1">
      <p:cViewPr varScale="1">
        <p:scale>
          <a:sx n="85" d="100"/>
          <a:sy n="85" d="100"/>
        </p:scale>
        <p:origin x="138" y="84"/>
      </p:cViewPr>
      <p:guideLst>
        <p:guide pos="3839"/>
        <p:guide orient="horz" pos="2160"/>
      </p:guideLst>
    </p:cSldViewPr>
  </p:slideViewPr>
  <p:outlineViewPr>
    <p:cViewPr>
      <p:scale>
        <a:sx n="33" d="100"/>
        <a:sy n="33" d="100"/>
      </p:scale>
      <p:origin x="0" y="0"/>
    </p:cViewPr>
  </p:outlineViewPr>
  <p:notesTextViewPr>
    <p:cViewPr>
      <p:scale>
        <a:sx n="1" d="1"/>
        <a:sy n="1" d="1"/>
      </p:scale>
      <p:origin x="0" y="0"/>
    </p:cViewPr>
  </p:notesTextViewPr>
  <p:notesViewPr>
    <p:cSldViewPr showGuides="1">
      <p:cViewPr varScale="1">
        <p:scale>
          <a:sx n="63" d="100"/>
          <a:sy n="63" d="100"/>
        </p:scale>
        <p:origin x="1986"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tags" Target="tags/tag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11" Type="http://schemas.openxmlformats.org/officeDocument/2006/relationships/tableStyles" Target="tableStyles.xml"/><Relationship Id="rId5" Type="http://schemas.openxmlformats.org/officeDocument/2006/relationships/notesMaster" Target="notesMasters/notesMaster1.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9088EAF-6ECA-4616-85EF-35AA19C641F3}" type="datetimeFigureOut">
              <a:rPr lang="en-US"/>
              <a:t>6/23/2020</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9F912AB-2776-42F2-A957-313FC7EFEDB9}" type="slidenum">
              <a:rPr/>
              <a:t>‹#›</a:t>
            </a:fld>
            <a:endParaRPr/>
          </a:p>
        </p:txBody>
      </p:sp>
    </p:spTree>
    <p:extLst>
      <p:ext uri="{BB962C8B-B14F-4D97-AF65-F5344CB8AC3E}">
        <p14:creationId xmlns:p14="http://schemas.microsoft.com/office/powerpoint/2010/main" val="393206574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ABD2D7A-D230-4F91-BD59-0A39C2703BA8}" type="datetimeFigureOut">
              <a:rPr lang="en-US"/>
              <a:t>6/23/2020</a:t>
            </a:fld>
            <a:endParaRPr/>
          </a:p>
        </p:txBody>
      </p:sp>
      <p:sp>
        <p:nvSpPr>
          <p:cNvPr id="4" name="Slide Image Placehold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a:t>Click to edit Master text styles</a:t>
            </a:r>
          </a:p>
          <a:p>
            <a:pPr lvl="1"/>
            <a:r>
              <a:rPr/>
              <a:t>Second level</a:t>
            </a:r>
          </a:p>
          <a:p>
            <a:pPr lvl="2"/>
            <a:r>
              <a:rPr/>
              <a:t>Third level</a:t>
            </a:r>
          </a:p>
          <a:p>
            <a:pPr lvl="3"/>
            <a:r>
              <a:rPr/>
              <a:t>Fourth level</a:t>
            </a:r>
          </a:p>
          <a:p>
            <a:pPr lvl="4"/>
            <a:r>
              <a:rPr/>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93199CD-3E1B-4AE6-990F-76F925F5EA9F}" type="slidenum">
              <a:rPr/>
              <a:t>‹#›</a:t>
            </a:fld>
            <a:endParaRPr/>
          </a:p>
        </p:txBody>
      </p:sp>
    </p:spTree>
    <p:extLst>
      <p:ext uri="{BB962C8B-B14F-4D97-AF65-F5344CB8AC3E}">
        <p14:creationId xmlns:p14="http://schemas.microsoft.com/office/powerpoint/2010/main" val="42765798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065214" y="1828800"/>
            <a:ext cx="8229600" cy="2895600"/>
          </a:xfrm>
        </p:spPr>
        <p:txBody>
          <a:bodyPr anchor="b">
            <a:normAutofit/>
          </a:bodyPr>
          <a:lstStyle>
            <a:lvl1pPr>
              <a:lnSpc>
                <a:spcPct val="80000"/>
              </a:lnSpc>
              <a:defRPr sz="6600">
                <a:solidFill>
                  <a:schemeClr val="tx1"/>
                </a:solidFill>
              </a:defRPr>
            </a:lvl1pPr>
          </a:lstStyle>
          <a:p>
            <a:r>
              <a:rPr lang="en-US" smtClean="0"/>
              <a:t>Click to edit Master title style</a:t>
            </a:r>
            <a:endParaRPr/>
          </a:p>
        </p:txBody>
      </p:sp>
      <p:sp>
        <p:nvSpPr>
          <p:cNvPr id="3" name="Subtitle 2"/>
          <p:cNvSpPr>
            <a:spLocks noGrp="1"/>
          </p:cNvSpPr>
          <p:nvPr>
            <p:ph type="subTitle" idx="1"/>
          </p:nvPr>
        </p:nvSpPr>
        <p:spPr>
          <a:xfrm>
            <a:off x="1065213" y="4800600"/>
            <a:ext cx="8229600" cy="1219200"/>
          </a:xfrm>
        </p:spPr>
        <p:txBody>
          <a:bodyPr>
            <a:normAutofit/>
          </a:bodyPr>
          <a:lstStyle>
            <a:lvl1pPr marL="0" indent="0" algn="l">
              <a:spcBef>
                <a:spcPts val="0"/>
              </a:spcBef>
              <a:buNone/>
              <a:defRPr sz="2000" cap="all" spc="200" baseline="0">
                <a:solidFill>
                  <a:schemeClr val="accent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a:p>
        </p:txBody>
      </p:sp>
    </p:spTree>
    <p:extLst>
      <p:ext uri="{BB962C8B-B14F-4D97-AF65-F5344CB8AC3E}">
        <p14:creationId xmlns:p14="http://schemas.microsoft.com/office/powerpoint/2010/main" val="94999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lvl5pPr>
              <a:defRPr/>
            </a:lvl5pPr>
            <a:lvl6pPr>
              <a:defRPr/>
            </a:lvl6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fld id="{03F41C87-7AD9-4845-A077-840E4A0F3F06}" type="datetimeFigureOut">
              <a:rPr lang="en-US"/>
              <a:t>6/23/2020</a:t>
            </a:fld>
            <a:endParaRPr/>
          </a:p>
        </p:txBody>
      </p:sp>
      <p:sp>
        <p:nvSpPr>
          <p:cNvPr id="6" name="Slide Number Placeholder 5"/>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2738254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59614" y="2514600"/>
            <a:ext cx="8692399" cy="2819400"/>
          </a:xfrm>
        </p:spPr>
        <p:txBody>
          <a:bodyPr anchor="b">
            <a:normAutofit/>
          </a:bodyPr>
          <a:lstStyle>
            <a:lvl1pPr algn="l">
              <a:lnSpc>
                <a:spcPct val="80000"/>
              </a:lnSpc>
              <a:defRPr sz="4800" b="0" cap="none" baseline="0"/>
            </a:lvl1pPr>
          </a:lstStyle>
          <a:p>
            <a:r>
              <a:rPr lang="en-US" smtClean="0"/>
              <a:t>Click to edit Master title style</a:t>
            </a:r>
            <a:endParaRPr/>
          </a:p>
        </p:txBody>
      </p:sp>
      <p:sp>
        <p:nvSpPr>
          <p:cNvPr id="3" name="Text Placeholder 2"/>
          <p:cNvSpPr>
            <a:spLocks noGrp="1"/>
          </p:cNvSpPr>
          <p:nvPr>
            <p:ph type="body" idx="1"/>
          </p:nvPr>
        </p:nvSpPr>
        <p:spPr>
          <a:xfrm>
            <a:off x="1065213" y="5410200"/>
            <a:ext cx="8687333" cy="609601"/>
          </a:xfrm>
        </p:spPr>
        <p:txBody>
          <a:bodyPr anchor="t">
            <a:normAutofit/>
          </a:bodyPr>
          <a:lstStyle>
            <a:lvl1pPr marL="0" indent="0">
              <a:spcBef>
                <a:spcPts val="0"/>
              </a:spcBef>
              <a:buNone/>
              <a:defRPr sz="2000" cap="all" spc="200" baseline="0">
                <a:solidFill>
                  <a:schemeClr val="accent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5" name="Footer Placeholder 4"/>
          <p:cNvSpPr>
            <a:spLocks noGrp="1"/>
          </p:cNvSpPr>
          <p:nvPr>
            <p:ph type="ftr" sz="quarter" idx="11"/>
          </p:nvPr>
        </p:nvSpPr>
        <p:spPr/>
        <p:txBody>
          <a:bodyPr/>
          <a:lstStyle/>
          <a:p>
            <a:endParaRPr dirty="0"/>
          </a:p>
        </p:txBody>
      </p:sp>
      <p:sp>
        <p:nvSpPr>
          <p:cNvPr id="4" name="Date Placeholder 3"/>
          <p:cNvSpPr>
            <a:spLocks noGrp="1"/>
          </p:cNvSpPr>
          <p:nvPr>
            <p:ph type="dt" sz="half" idx="10"/>
          </p:nvPr>
        </p:nvSpPr>
        <p:spPr/>
        <p:txBody>
          <a:bodyPr/>
          <a:lstStyle/>
          <a:p>
            <a:fld id="{03F41C87-7AD9-4845-A077-840E4A0F3F06}" type="datetimeFigureOut">
              <a:rPr lang="en-US"/>
              <a:t>6/23/2020</a:t>
            </a:fld>
            <a:endParaRPr/>
          </a:p>
        </p:txBody>
      </p:sp>
      <p:sp>
        <p:nvSpPr>
          <p:cNvPr id="6" name="Slide Number Placeholder 5"/>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17618133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sz="half" idx="1"/>
          </p:nvPr>
        </p:nvSpPr>
        <p:spPr>
          <a:xfrm>
            <a:off x="1504781" y="1905001"/>
            <a:ext cx="4419599" cy="41148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Content Placeholder 3"/>
          <p:cNvSpPr>
            <a:spLocks noGrp="1"/>
          </p:cNvSpPr>
          <p:nvPr>
            <p:ph sz="half" idx="2"/>
          </p:nvPr>
        </p:nvSpPr>
        <p:spPr>
          <a:xfrm>
            <a:off x="6229183" y="1905001"/>
            <a:ext cx="4419600" cy="41148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Footer Placeholder 5"/>
          <p:cNvSpPr>
            <a:spLocks noGrp="1"/>
          </p:cNvSpPr>
          <p:nvPr>
            <p:ph type="ftr" sz="quarter" idx="11"/>
          </p:nvPr>
        </p:nvSpPr>
        <p:spPr/>
        <p:txBody>
          <a:bodyPr/>
          <a:lstStyle/>
          <a:p>
            <a:endParaRPr dirty="0"/>
          </a:p>
        </p:txBody>
      </p:sp>
      <p:sp>
        <p:nvSpPr>
          <p:cNvPr id="5" name="Date Placeholder 4"/>
          <p:cNvSpPr>
            <a:spLocks noGrp="1"/>
          </p:cNvSpPr>
          <p:nvPr>
            <p:ph type="dt" sz="half" idx="10"/>
          </p:nvPr>
        </p:nvSpPr>
        <p:spPr/>
        <p:txBody>
          <a:bodyPr/>
          <a:lstStyle/>
          <a:p>
            <a:fld id="{03F41C87-7AD9-4845-A077-840E4A0F3F06}" type="datetimeFigureOut">
              <a:rPr lang="en-US"/>
              <a:t>6/23/2020</a:t>
            </a:fld>
            <a:endParaRPr/>
          </a:p>
        </p:txBody>
      </p:sp>
      <p:sp>
        <p:nvSpPr>
          <p:cNvPr id="7" name="Slide Number Placeholder 6"/>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2825340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a:p>
        </p:txBody>
      </p:sp>
      <p:sp>
        <p:nvSpPr>
          <p:cNvPr id="3" name="Text Placeholder 2"/>
          <p:cNvSpPr>
            <a:spLocks noGrp="1"/>
          </p:cNvSpPr>
          <p:nvPr>
            <p:ph type="body" idx="1"/>
          </p:nvPr>
        </p:nvSpPr>
        <p:spPr>
          <a:xfrm>
            <a:off x="1522411" y="1905000"/>
            <a:ext cx="4416552" cy="762000"/>
          </a:xfrm>
        </p:spPr>
        <p:txBody>
          <a:bodyPr anchor="ctr">
            <a:noAutofit/>
          </a:bodyPr>
          <a:lstStyle>
            <a:lvl1pPr marL="0" indent="0">
              <a:spcBef>
                <a:spcPts val="0"/>
              </a:spcBef>
              <a:buNone/>
              <a:defRPr sz="2000" b="0" cap="all" spc="20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522411" y="2743201"/>
            <a:ext cx="4416552" cy="3276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p:nvPr>
        </p:nvSpPr>
        <p:spPr>
          <a:xfrm>
            <a:off x="6249861" y="1905000"/>
            <a:ext cx="4416552" cy="762000"/>
          </a:xfrm>
        </p:spPr>
        <p:txBody>
          <a:bodyPr anchor="ctr">
            <a:noAutofit/>
          </a:bodyPr>
          <a:lstStyle>
            <a:lvl1pPr marL="0" indent="0">
              <a:spcBef>
                <a:spcPts val="0"/>
              </a:spcBef>
              <a:buNone/>
              <a:defRPr sz="2000" b="0" cap="all" spc="200"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49861" y="2743201"/>
            <a:ext cx="4416552" cy="32766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8" name="Footer Placeholder 7"/>
          <p:cNvSpPr>
            <a:spLocks noGrp="1"/>
          </p:cNvSpPr>
          <p:nvPr>
            <p:ph type="ftr" sz="quarter" idx="11"/>
          </p:nvPr>
        </p:nvSpPr>
        <p:spPr/>
        <p:txBody>
          <a:bodyPr/>
          <a:lstStyle/>
          <a:p>
            <a:endParaRPr dirty="0"/>
          </a:p>
        </p:txBody>
      </p:sp>
      <p:sp>
        <p:nvSpPr>
          <p:cNvPr id="7" name="Date Placeholder 6"/>
          <p:cNvSpPr>
            <a:spLocks noGrp="1"/>
          </p:cNvSpPr>
          <p:nvPr>
            <p:ph type="dt" sz="half" idx="10"/>
          </p:nvPr>
        </p:nvSpPr>
        <p:spPr/>
        <p:txBody>
          <a:bodyPr/>
          <a:lstStyle/>
          <a:p>
            <a:fld id="{03F41C87-7AD9-4845-A077-840E4A0F3F06}" type="datetimeFigureOut">
              <a:rPr lang="en-US"/>
              <a:t>6/23/2020</a:t>
            </a:fld>
            <a:endParaRPr/>
          </a:p>
        </p:txBody>
      </p:sp>
      <p:sp>
        <p:nvSpPr>
          <p:cNvPr id="9" name="Slide Number Placeholder 8"/>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4208419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4" name="Footer Placeholder 3"/>
          <p:cNvSpPr>
            <a:spLocks noGrp="1"/>
          </p:cNvSpPr>
          <p:nvPr>
            <p:ph type="ftr" sz="quarter" idx="11"/>
          </p:nvPr>
        </p:nvSpPr>
        <p:spPr/>
        <p:txBody>
          <a:bodyPr/>
          <a:lstStyle/>
          <a:p>
            <a:endParaRPr/>
          </a:p>
        </p:txBody>
      </p:sp>
      <p:sp>
        <p:nvSpPr>
          <p:cNvPr id="3" name="Date Placeholder 2"/>
          <p:cNvSpPr>
            <a:spLocks noGrp="1"/>
          </p:cNvSpPr>
          <p:nvPr>
            <p:ph type="dt" sz="half" idx="10"/>
          </p:nvPr>
        </p:nvSpPr>
        <p:spPr/>
        <p:txBody>
          <a:bodyPr/>
          <a:lstStyle/>
          <a:p>
            <a:fld id="{03F41C87-7AD9-4845-A077-840E4A0F3F06}" type="datetimeFigureOut">
              <a:rPr lang="en-US"/>
              <a:t>6/23/2020</a:t>
            </a:fld>
            <a:endParaRPr/>
          </a:p>
        </p:txBody>
      </p:sp>
      <p:sp>
        <p:nvSpPr>
          <p:cNvPr id="5" name="Slide Number Placeholder 4"/>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1626631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solidFill>
          <a:schemeClr val="bg2"/>
        </a:solidFill>
        <a:effectLst/>
      </p:bgPr>
    </p:bg>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endParaRPr/>
          </a:p>
        </p:txBody>
      </p:sp>
      <p:sp>
        <p:nvSpPr>
          <p:cNvPr id="2" name="Date Placeholder 1"/>
          <p:cNvSpPr>
            <a:spLocks noGrp="1"/>
          </p:cNvSpPr>
          <p:nvPr>
            <p:ph type="dt" sz="half" idx="10"/>
          </p:nvPr>
        </p:nvSpPr>
        <p:spPr/>
        <p:txBody>
          <a:bodyPr/>
          <a:lstStyle/>
          <a:p>
            <a:fld id="{03F41C87-7AD9-4845-A077-840E4A0F3F06}" type="datetimeFigureOut">
              <a:rPr lang="en-US"/>
              <a:t>6/23/2020</a:t>
            </a:fld>
            <a:endParaRPr/>
          </a:p>
        </p:txBody>
      </p:sp>
      <p:sp>
        <p:nvSpPr>
          <p:cNvPr id="4" name="Slide Number Placeholder 3"/>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36075401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55604" y="1905000"/>
            <a:ext cx="3596607" cy="2667000"/>
          </a:xfrm>
        </p:spPr>
        <p:txBody>
          <a:bodyPr anchor="b">
            <a:noAutofit/>
          </a:bodyPr>
          <a:lstStyle>
            <a:lvl1pPr algn="l">
              <a:lnSpc>
                <a:spcPct val="90000"/>
              </a:lnSpc>
              <a:defRPr sz="3600" b="0" baseline="0">
                <a:solidFill>
                  <a:schemeClr val="tx1"/>
                </a:solidFill>
              </a:defRPr>
            </a:lvl1pPr>
          </a:lstStyle>
          <a:p>
            <a:r>
              <a:rPr lang="en-US" smtClean="0"/>
              <a:t>Click to edit Master title style</a:t>
            </a:r>
            <a:endParaRPr/>
          </a:p>
        </p:txBody>
      </p:sp>
      <p:sp>
        <p:nvSpPr>
          <p:cNvPr id="4" name="Text Placeholder 3"/>
          <p:cNvSpPr>
            <a:spLocks noGrp="1"/>
          </p:cNvSpPr>
          <p:nvPr>
            <p:ph type="body" sz="half" idx="2"/>
          </p:nvPr>
        </p:nvSpPr>
        <p:spPr>
          <a:xfrm>
            <a:off x="1065213" y="4648200"/>
            <a:ext cx="3581399" cy="1371600"/>
          </a:xfrm>
        </p:spPr>
        <p:txBody>
          <a:bodyPr>
            <a:normAutofit/>
          </a:bodyPr>
          <a:lstStyle>
            <a:lvl1pPr marL="0" indent="0">
              <a:lnSpc>
                <a:spcPct val="90000"/>
              </a:lnSpc>
              <a:spcBef>
                <a:spcPts val="12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Content Placeholder 2"/>
          <p:cNvSpPr>
            <a:spLocks noGrp="1"/>
          </p:cNvSpPr>
          <p:nvPr>
            <p:ph idx="1"/>
          </p:nvPr>
        </p:nvSpPr>
        <p:spPr>
          <a:xfrm>
            <a:off x="4951414" y="685800"/>
            <a:ext cx="6400800" cy="5334000"/>
          </a:xfrm>
        </p:spPr>
        <p:txBody>
          <a:bodyPr>
            <a:normAutofit/>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6" name="Footer Placeholder 5"/>
          <p:cNvSpPr>
            <a:spLocks noGrp="1"/>
          </p:cNvSpPr>
          <p:nvPr>
            <p:ph type="ftr" sz="quarter" idx="11"/>
          </p:nvPr>
        </p:nvSpPr>
        <p:spPr/>
        <p:txBody>
          <a:bodyPr/>
          <a:lstStyle/>
          <a:p>
            <a:endParaRPr/>
          </a:p>
        </p:txBody>
      </p:sp>
      <p:sp>
        <p:nvSpPr>
          <p:cNvPr id="5" name="Date Placeholder 4"/>
          <p:cNvSpPr>
            <a:spLocks noGrp="1"/>
          </p:cNvSpPr>
          <p:nvPr>
            <p:ph type="dt" sz="half" idx="10"/>
          </p:nvPr>
        </p:nvSpPr>
        <p:spPr/>
        <p:txBody>
          <a:bodyPr/>
          <a:lstStyle/>
          <a:p>
            <a:fld id="{03F41C87-7AD9-4845-A077-840E4A0F3F06}" type="datetimeFigureOut">
              <a:rPr lang="en-US"/>
              <a:t>6/23/2020</a:t>
            </a:fld>
            <a:endParaRPr/>
          </a:p>
        </p:txBody>
      </p:sp>
      <p:sp>
        <p:nvSpPr>
          <p:cNvPr id="7" name="Slide Number Placeholder 6"/>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25449815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55604" y="1905000"/>
            <a:ext cx="3596607" cy="2667000"/>
          </a:xfrm>
        </p:spPr>
        <p:txBody>
          <a:bodyPr anchor="b">
            <a:normAutofit/>
          </a:bodyPr>
          <a:lstStyle>
            <a:lvl1pPr algn="l">
              <a:lnSpc>
                <a:spcPct val="90000"/>
              </a:lnSpc>
              <a:defRPr sz="3600" b="0" i="0" baseline="0">
                <a:solidFill>
                  <a:schemeClr val="tx1"/>
                </a:solidFill>
              </a:defRPr>
            </a:lvl1pPr>
          </a:lstStyle>
          <a:p>
            <a:r>
              <a:rPr lang="en-US" smtClean="0"/>
              <a:t>Click to edit Master title style</a:t>
            </a:r>
            <a:endParaRPr/>
          </a:p>
        </p:txBody>
      </p:sp>
      <p:sp>
        <p:nvSpPr>
          <p:cNvPr id="4" name="Text Placeholder 3"/>
          <p:cNvSpPr>
            <a:spLocks noGrp="1"/>
          </p:cNvSpPr>
          <p:nvPr>
            <p:ph type="body" sz="half" idx="2"/>
          </p:nvPr>
        </p:nvSpPr>
        <p:spPr>
          <a:xfrm>
            <a:off x="1065213" y="4648200"/>
            <a:ext cx="3581399" cy="1371600"/>
          </a:xfrm>
        </p:spPr>
        <p:txBody>
          <a:bodyPr>
            <a:normAutofit/>
          </a:bodyPr>
          <a:lstStyle>
            <a:lvl1pPr marL="0" indent="0">
              <a:lnSpc>
                <a:spcPct val="90000"/>
              </a:lnSpc>
              <a:spcBef>
                <a:spcPts val="12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Picture Placeholder 2" descr="An empty placeholder to add an image. Click on the placeholder and select the image that you wish to add."/>
          <p:cNvSpPr>
            <a:spLocks noGrp="1"/>
          </p:cNvSpPr>
          <p:nvPr>
            <p:ph type="pic" idx="1"/>
          </p:nvPr>
        </p:nvSpPr>
        <p:spPr>
          <a:xfrm>
            <a:off x="4951414" y="685800"/>
            <a:ext cx="6400799" cy="5334000"/>
          </a:xfrm>
          <a:solidFill>
            <a:schemeClr val="bg2"/>
          </a:solidFill>
          <a:ln w="76200">
            <a:solidFill>
              <a:schemeClr val="tx1"/>
            </a:solidFill>
            <a:miter lim="800000"/>
          </a:ln>
        </p:spPr>
        <p:txBody>
          <a:bodyPr>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6" name="Footer Placeholder 5"/>
          <p:cNvSpPr>
            <a:spLocks noGrp="1"/>
          </p:cNvSpPr>
          <p:nvPr>
            <p:ph type="ftr" sz="quarter" idx="11"/>
          </p:nvPr>
        </p:nvSpPr>
        <p:spPr/>
        <p:txBody>
          <a:bodyPr/>
          <a:lstStyle/>
          <a:p>
            <a:endParaRPr dirty="0"/>
          </a:p>
        </p:txBody>
      </p:sp>
      <p:sp>
        <p:nvSpPr>
          <p:cNvPr id="5" name="Date Placeholder 4"/>
          <p:cNvSpPr>
            <a:spLocks noGrp="1"/>
          </p:cNvSpPr>
          <p:nvPr>
            <p:ph type="dt" sz="half" idx="10"/>
          </p:nvPr>
        </p:nvSpPr>
        <p:spPr/>
        <p:txBody>
          <a:bodyPr/>
          <a:lstStyle/>
          <a:p>
            <a:fld id="{03F41C87-7AD9-4845-A077-840E4A0F3F06}" type="datetimeFigureOut">
              <a:rPr lang="en-US"/>
              <a:pPr/>
              <a:t>6/23/2020</a:t>
            </a:fld>
            <a:endParaRPr/>
          </a:p>
        </p:txBody>
      </p:sp>
      <p:sp>
        <p:nvSpPr>
          <p:cNvPr id="7" name="Slide Number Placeholder 6"/>
          <p:cNvSpPr>
            <a:spLocks noGrp="1"/>
          </p:cNvSpPr>
          <p:nvPr>
            <p:ph type="sldNum" sz="quarter" idx="12"/>
          </p:nvPr>
        </p:nvSpPr>
        <p:spPr/>
        <p:txBody>
          <a:bodyPr/>
          <a:lstStyle/>
          <a:p>
            <a:fld id="{2A013F82-EE5E-44EE-A61D-E31C6657F26F}" type="slidenum">
              <a:rPr/>
              <a:pPr/>
              <a:t>‹#›</a:t>
            </a:fld>
            <a:endParaRPr/>
          </a:p>
        </p:txBody>
      </p:sp>
    </p:spTree>
    <p:extLst>
      <p:ext uri="{BB962C8B-B14F-4D97-AF65-F5344CB8AC3E}">
        <p14:creationId xmlns:p14="http://schemas.microsoft.com/office/powerpoint/2010/main" val="22491721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03F41C87-7AD9-4845-A077-840E4A0F3F06}" type="datetimeFigureOut">
              <a:rPr lang="en-US"/>
              <a:t>6/23/2020</a:t>
            </a:fld>
            <a:endParaRPr/>
          </a:p>
        </p:txBody>
      </p:sp>
      <p:sp>
        <p:nvSpPr>
          <p:cNvPr id="6" name="Slide Number Placeholder 5"/>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460095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42412" y="381001"/>
            <a:ext cx="1524001" cy="5638800"/>
          </a:xfrm>
        </p:spPr>
        <p:txBody>
          <a:bodyPr vert="eaVert"/>
          <a:lstStyle/>
          <a:p>
            <a:r>
              <a:rPr lang="en-US" smtClean="0"/>
              <a:t>Click to edit Master title style</a:t>
            </a:r>
            <a:endParaRPr/>
          </a:p>
        </p:txBody>
      </p:sp>
      <p:sp>
        <p:nvSpPr>
          <p:cNvPr id="3" name="Vertical Text Placeholder 2"/>
          <p:cNvSpPr>
            <a:spLocks noGrp="1"/>
          </p:cNvSpPr>
          <p:nvPr>
            <p:ph type="body" orient="vert" idx="1"/>
          </p:nvPr>
        </p:nvSpPr>
        <p:spPr>
          <a:xfrm>
            <a:off x="1522412" y="381001"/>
            <a:ext cx="7391399" cy="56388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Footer Placeholder 4"/>
          <p:cNvSpPr>
            <a:spLocks noGrp="1"/>
          </p:cNvSpPr>
          <p:nvPr>
            <p:ph type="ftr" sz="quarter" idx="11"/>
          </p:nvPr>
        </p:nvSpPr>
        <p:spPr/>
        <p:txBody>
          <a:bodyPr/>
          <a:lstStyle/>
          <a:p>
            <a:endParaRPr/>
          </a:p>
        </p:txBody>
      </p:sp>
      <p:sp>
        <p:nvSpPr>
          <p:cNvPr id="4" name="Date Placeholder 3"/>
          <p:cNvSpPr>
            <a:spLocks noGrp="1"/>
          </p:cNvSpPr>
          <p:nvPr>
            <p:ph type="dt" sz="half" idx="10"/>
          </p:nvPr>
        </p:nvSpPr>
        <p:spPr/>
        <p:txBody>
          <a:bodyPr/>
          <a:lstStyle/>
          <a:p>
            <a:fld id="{03F41C87-7AD9-4845-A077-840E4A0F3F06}" type="datetimeFigureOut">
              <a:rPr lang="en-US"/>
              <a:t>6/23/2020</a:t>
            </a:fld>
            <a:endParaRPr/>
          </a:p>
        </p:txBody>
      </p:sp>
      <p:sp>
        <p:nvSpPr>
          <p:cNvPr id="6" name="Slide Number Placeholder 5"/>
          <p:cNvSpPr>
            <a:spLocks noGrp="1"/>
          </p:cNvSpPr>
          <p:nvPr>
            <p:ph type="sldNum" sz="quarter" idx="12"/>
          </p:nvPr>
        </p:nvSpPr>
        <p:spPr/>
        <p:txBody>
          <a:bodyPr/>
          <a:lstStyle/>
          <a:p>
            <a:fld id="{2A013F82-EE5E-44EE-A61D-E31C6657F26F}" type="slidenum">
              <a:rPr/>
              <a:t>‹#›</a:t>
            </a:fld>
            <a:endParaRPr/>
          </a:p>
        </p:txBody>
      </p:sp>
    </p:spTree>
    <p:extLst>
      <p:ext uri="{BB962C8B-B14F-4D97-AF65-F5344CB8AC3E}">
        <p14:creationId xmlns:p14="http://schemas.microsoft.com/office/powerpoint/2010/main" val="40790354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22413" y="381000"/>
            <a:ext cx="9144001" cy="1371600"/>
          </a:xfrm>
          <a:prstGeom prst="rect">
            <a:avLst/>
          </a:prstGeom>
        </p:spPr>
        <p:txBody>
          <a:bodyPr vert="horz" lIns="91440" tIns="45720" rIns="91440" bIns="45720" rtlCol="0" anchor="b">
            <a:normAutofit/>
          </a:bodyPr>
          <a:lstStyle/>
          <a:p>
            <a:r>
              <a:rPr lang="en-US" smtClean="0"/>
              <a:t>Click to edit Master title style</a:t>
            </a:r>
            <a:endParaRPr/>
          </a:p>
        </p:txBody>
      </p:sp>
      <p:sp>
        <p:nvSpPr>
          <p:cNvPr id="3" name="Text Placeholder 2"/>
          <p:cNvSpPr>
            <a:spLocks noGrp="1"/>
          </p:cNvSpPr>
          <p:nvPr>
            <p:ph type="body" idx="1"/>
          </p:nvPr>
        </p:nvSpPr>
        <p:spPr>
          <a:xfrm>
            <a:off x="1522413" y="1904999"/>
            <a:ext cx="9134391" cy="411480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5" name="Footer Placeholder 4"/>
          <p:cNvSpPr>
            <a:spLocks noGrp="1"/>
          </p:cNvSpPr>
          <p:nvPr>
            <p:ph type="ftr" sz="quarter" idx="3"/>
          </p:nvPr>
        </p:nvSpPr>
        <p:spPr>
          <a:xfrm>
            <a:off x="1522413" y="6400800"/>
            <a:ext cx="6553199" cy="276228"/>
          </a:xfrm>
          <a:prstGeom prst="rect">
            <a:avLst/>
          </a:prstGeom>
        </p:spPr>
        <p:txBody>
          <a:bodyPr vert="horz" lIns="91440" tIns="45720" rIns="91440" bIns="45720" rtlCol="0" anchor="ctr"/>
          <a:lstStyle>
            <a:lvl1pPr algn="l">
              <a:defRPr sz="1100">
                <a:solidFill>
                  <a:schemeClr val="tx1">
                    <a:tint val="75000"/>
                  </a:schemeClr>
                </a:solidFill>
              </a:defRPr>
            </a:lvl1pPr>
          </a:lstStyle>
          <a:p>
            <a:endParaRPr lang="en-US" dirty="0"/>
          </a:p>
        </p:txBody>
      </p:sp>
      <p:sp>
        <p:nvSpPr>
          <p:cNvPr id="4" name="Date Placeholder 3"/>
          <p:cNvSpPr>
            <a:spLocks noGrp="1"/>
          </p:cNvSpPr>
          <p:nvPr>
            <p:ph type="dt" sz="half" idx="2"/>
          </p:nvPr>
        </p:nvSpPr>
        <p:spPr>
          <a:xfrm>
            <a:off x="8226422" y="6400800"/>
            <a:ext cx="1449389" cy="276228"/>
          </a:xfrm>
          <a:prstGeom prst="rect">
            <a:avLst/>
          </a:prstGeom>
        </p:spPr>
        <p:txBody>
          <a:bodyPr vert="horz" lIns="91440" tIns="45720" rIns="91440" bIns="45720" rtlCol="0" anchor="ctr"/>
          <a:lstStyle>
            <a:lvl1pPr algn="r">
              <a:defRPr sz="1100">
                <a:solidFill>
                  <a:schemeClr val="tx1">
                    <a:tint val="75000"/>
                  </a:schemeClr>
                </a:solidFill>
              </a:defRPr>
            </a:lvl1pPr>
          </a:lstStyle>
          <a:p>
            <a:fld id="{03F41C87-7AD9-4845-A077-840E4A0F3F06}" type="datetimeFigureOut">
              <a:rPr lang="en-US" smtClean="0"/>
              <a:pPr/>
              <a:t>6/23/2020</a:t>
            </a:fld>
            <a:endParaRPr lang="en-US"/>
          </a:p>
        </p:txBody>
      </p:sp>
      <p:sp>
        <p:nvSpPr>
          <p:cNvPr id="6" name="Slide Number Placeholder 5"/>
          <p:cNvSpPr>
            <a:spLocks noGrp="1"/>
          </p:cNvSpPr>
          <p:nvPr>
            <p:ph type="sldNum" sz="quarter" idx="4"/>
          </p:nvPr>
        </p:nvSpPr>
        <p:spPr>
          <a:xfrm>
            <a:off x="9828211" y="6400800"/>
            <a:ext cx="838201" cy="276228"/>
          </a:xfrm>
          <a:prstGeom prst="rect">
            <a:avLst/>
          </a:prstGeom>
        </p:spPr>
        <p:txBody>
          <a:bodyPr vert="horz" lIns="91440" tIns="45720" rIns="91440" bIns="45720" rtlCol="0" anchor="ctr"/>
          <a:lstStyle>
            <a:lvl1pPr algn="r">
              <a:defRPr sz="1100">
                <a:solidFill>
                  <a:schemeClr val="tx1">
                    <a:tint val="75000"/>
                  </a:schemeClr>
                </a:solidFill>
              </a:defRPr>
            </a:lvl1pPr>
          </a:lstStyle>
          <a:p>
            <a:fld id="{2A013F82-EE5E-44EE-A61D-E31C6657F26F}" type="slidenum">
              <a:rPr lang="en-US" smtClean="0"/>
              <a:pPr/>
              <a:t>‹#›</a:t>
            </a:fld>
            <a:endParaRPr lang="en-US"/>
          </a:p>
        </p:txBody>
      </p:sp>
    </p:spTree>
    <p:extLst>
      <p:ext uri="{BB962C8B-B14F-4D97-AF65-F5344CB8AC3E}">
        <p14:creationId xmlns:p14="http://schemas.microsoft.com/office/powerpoint/2010/main" val="1403059996"/>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spc="100" baseline="0">
          <a:solidFill>
            <a:schemeClr val="tx1"/>
          </a:solidFill>
          <a:latin typeface="+mj-lt"/>
          <a:ea typeface="+mj-ea"/>
          <a:cs typeface="+mj-cs"/>
        </a:defRPr>
      </a:lvl1pPr>
    </p:titleStyle>
    <p:bodyStyle>
      <a:lvl1pPr marL="223838" indent="-223838" algn="l" defTabSz="914400" rtl="0" eaLnBrk="1" latinLnBrk="0" hangingPunct="1">
        <a:lnSpc>
          <a:spcPct val="90000"/>
        </a:lnSpc>
        <a:spcBef>
          <a:spcPts val="1800"/>
        </a:spcBef>
        <a:buClr>
          <a:schemeClr val="accent1"/>
        </a:buClr>
        <a:buSzPct val="100000"/>
        <a:buFont typeface="Arial" pitchFamily="34" charset="0"/>
        <a:buChar char="•"/>
        <a:defRPr sz="2400" kern="1200">
          <a:solidFill>
            <a:schemeClr val="tx1"/>
          </a:solidFill>
          <a:latin typeface="+mn-lt"/>
          <a:ea typeface="+mn-ea"/>
          <a:cs typeface="+mn-cs"/>
        </a:defRPr>
      </a:lvl1pPr>
      <a:lvl2pPr marL="463550" indent="-231775" algn="l" defTabSz="914400" rtl="0" eaLnBrk="1" latinLnBrk="0" hangingPunct="1">
        <a:lnSpc>
          <a:spcPct val="90000"/>
        </a:lnSpc>
        <a:spcBef>
          <a:spcPts val="1200"/>
        </a:spcBef>
        <a:buClr>
          <a:schemeClr val="accent1"/>
        </a:buClr>
        <a:buSzPct val="100000"/>
        <a:buFont typeface="Arial" pitchFamily="34" charset="0"/>
        <a:buChar char="•"/>
        <a:defRPr sz="2000" kern="1200">
          <a:solidFill>
            <a:schemeClr val="tx1"/>
          </a:solidFill>
          <a:latin typeface="+mn-lt"/>
          <a:ea typeface="+mn-ea"/>
          <a:cs typeface="+mn-cs"/>
        </a:defRPr>
      </a:lvl2pPr>
      <a:lvl3pPr marL="682625" indent="-219075" algn="l" defTabSz="914400" rtl="0" eaLnBrk="1" latinLnBrk="0" hangingPunct="1">
        <a:lnSpc>
          <a:spcPct val="90000"/>
        </a:lnSpc>
        <a:spcBef>
          <a:spcPts val="600"/>
        </a:spcBef>
        <a:buClr>
          <a:schemeClr val="accent1"/>
        </a:buClr>
        <a:buSzPct val="100000"/>
        <a:buFont typeface="Arial" pitchFamily="34" charset="0"/>
        <a:buChar char="•"/>
        <a:defRPr sz="1800" kern="1200">
          <a:solidFill>
            <a:schemeClr val="tx1"/>
          </a:solidFill>
          <a:latin typeface="+mn-lt"/>
          <a:ea typeface="+mn-ea"/>
          <a:cs typeface="+mn-cs"/>
        </a:defRPr>
      </a:lvl3pPr>
      <a:lvl4pPr marL="857250" indent="-174625"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4pPr>
      <a:lvl5pPr marL="1030288" indent="-173038" algn="l" defTabSz="914400" rtl="0" eaLnBrk="1" latinLnBrk="0" hangingPunct="1">
        <a:lnSpc>
          <a:spcPct val="90000"/>
        </a:lnSpc>
        <a:spcBef>
          <a:spcPts val="600"/>
        </a:spcBef>
        <a:buClr>
          <a:schemeClr val="accent1"/>
        </a:buClr>
        <a:buSzPct val="100000"/>
        <a:buFont typeface="Arial" pitchFamily="34" charset="0"/>
        <a:buChar char="•"/>
        <a:defRPr sz="1600" kern="1200">
          <a:solidFill>
            <a:schemeClr val="tx1"/>
          </a:solidFill>
          <a:latin typeface="+mn-lt"/>
          <a:ea typeface="+mn-ea"/>
          <a:cs typeface="+mn-cs"/>
        </a:defRPr>
      </a:lvl5pPr>
      <a:lvl6pPr marL="1207008"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6pPr>
      <a:lvl7pPr marL="1380744"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7pPr>
      <a:lvl8pPr marL="1554480"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8pPr>
      <a:lvl9pPr marL="1728216" indent="-173736" algn="l" defTabSz="914400" rtl="0" eaLnBrk="1" latinLnBrk="0" hangingPunct="1">
        <a:spcBef>
          <a:spcPts val="600"/>
        </a:spcBef>
        <a:buClr>
          <a:schemeClr val="accent1"/>
        </a:buClr>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39" userDrawn="1">
          <p15:clr>
            <a:srgbClr val="F26B43"/>
          </p15:clr>
        </p15:guide>
        <p15:guide id="2"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1197868" y="1772816"/>
            <a:ext cx="8229600" cy="3816424"/>
          </a:xfrm>
        </p:spPr>
        <p:txBody>
          <a:bodyPr>
            <a:normAutofit fontScale="90000"/>
          </a:bodyPr>
          <a:lstStyle/>
          <a:p>
            <a:pPr algn="ctr"/>
            <a:r>
              <a:rPr lang="en-US" b="1" u="sng" dirty="0" smtClean="0"/>
              <a:t/>
            </a:r>
            <a:br>
              <a:rPr lang="en-US" b="1" u="sng" dirty="0" smtClean="0"/>
            </a:br>
            <a:r>
              <a:rPr lang="en-US" b="1" u="sng" dirty="0" smtClean="0"/>
              <a:t/>
            </a:r>
            <a:br>
              <a:rPr lang="en-US" b="1" u="sng" dirty="0" smtClean="0"/>
            </a:br>
            <a:r>
              <a:rPr lang="en-US" b="1" u="sng" dirty="0"/>
              <a:t/>
            </a:r>
            <a:br>
              <a:rPr lang="en-US" b="1" u="sng" dirty="0"/>
            </a:br>
            <a:r>
              <a:rPr lang="en-US" b="1" u="sng" dirty="0" smtClean="0"/>
              <a:t/>
            </a:r>
            <a:br>
              <a:rPr lang="en-US" b="1" u="sng" dirty="0" smtClean="0"/>
            </a:br>
            <a:r>
              <a:rPr lang="en-US" b="1" u="sng" dirty="0"/>
              <a:t/>
            </a:r>
            <a:br>
              <a:rPr lang="en-US" b="1" u="sng" dirty="0"/>
            </a:br>
            <a:r>
              <a:rPr lang="en-US" b="1" u="sng" dirty="0" smtClean="0"/>
              <a:t/>
            </a:r>
            <a:br>
              <a:rPr lang="en-US" b="1" u="sng" dirty="0" smtClean="0"/>
            </a:br>
            <a:r>
              <a:rPr lang="en-US" b="1" u="sng" dirty="0"/>
              <a:t/>
            </a:r>
            <a:br>
              <a:rPr lang="en-US" b="1" u="sng" dirty="0"/>
            </a:br>
            <a:r>
              <a:rPr lang="en-US" sz="10700" b="1" dirty="0" smtClean="0"/>
              <a:t>Time Travel.</a:t>
            </a:r>
            <a:r>
              <a:rPr lang="en-US" sz="10700" b="1" u="sng" dirty="0" smtClean="0"/>
              <a:t/>
            </a:r>
            <a:br>
              <a:rPr lang="en-US" sz="10700" b="1" u="sng" dirty="0" smtClean="0"/>
            </a:br>
            <a:r>
              <a:rPr lang="en-US" sz="4800" dirty="0" smtClean="0"/>
              <a:t/>
            </a:r>
            <a:br>
              <a:rPr lang="en-US" sz="4800" dirty="0" smtClean="0"/>
            </a:br>
            <a:r>
              <a:rPr lang="en-US" sz="4800" dirty="0" smtClean="0"/>
              <a:t/>
            </a:r>
            <a:br>
              <a:rPr lang="en-US" sz="4800" dirty="0" smtClean="0"/>
            </a:br>
            <a:endParaRPr lang="en-US" dirty="0"/>
          </a:p>
        </p:txBody>
      </p:sp>
      <p:sp>
        <p:nvSpPr>
          <p:cNvPr id="4" name="Subtitle 3"/>
          <p:cNvSpPr>
            <a:spLocks noGrp="1"/>
          </p:cNvSpPr>
          <p:nvPr>
            <p:ph type="subTitle" idx="1"/>
          </p:nvPr>
        </p:nvSpPr>
        <p:spPr/>
        <p:txBody>
          <a:bodyPr>
            <a:normAutofit/>
          </a:bodyPr>
          <a:lstStyle/>
          <a:p>
            <a:pPr algn="ctr"/>
            <a:r>
              <a:rPr lang="it-IT" sz="4400" b="1" dirty="0" smtClean="0"/>
              <a:t>Design A Time Machine.</a:t>
            </a:r>
            <a:endParaRPr lang="it-IT" sz="4400" b="1" dirty="0"/>
          </a:p>
        </p:txBody>
      </p:sp>
    </p:spTree>
    <p:extLst>
      <p:ext uri="{BB962C8B-B14F-4D97-AF65-F5344CB8AC3E}">
        <p14:creationId xmlns:p14="http://schemas.microsoft.com/office/powerpoint/2010/main" val="2808920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7788" y="476672"/>
            <a:ext cx="10873208" cy="1508105"/>
          </a:xfrm>
          <a:prstGeom prst="rect">
            <a:avLst/>
          </a:prstGeom>
          <a:noFill/>
        </p:spPr>
        <p:txBody>
          <a:bodyPr wrap="square" rtlCol="0">
            <a:spAutoFit/>
          </a:bodyPr>
          <a:lstStyle/>
          <a:p>
            <a:pPr algn="ctr"/>
            <a:r>
              <a:rPr lang="en-GB" sz="2800" smtClean="0"/>
              <a:t>For</a:t>
            </a:r>
            <a:r>
              <a:rPr lang="en-GB" sz="2800" smtClean="0"/>
              <a:t> </a:t>
            </a:r>
            <a:r>
              <a:rPr lang="en-GB" sz="2800" dirty="0" smtClean="0"/>
              <a:t>yesterday’s lesson, you researched a number of different time machines from different television programmes, films and books. </a:t>
            </a:r>
          </a:p>
          <a:p>
            <a:endParaRPr lang="en-GB" dirty="0"/>
          </a:p>
          <a:p>
            <a:endParaRPr lang="en-GB" dirty="0"/>
          </a:p>
        </p:txBody>
      </p:sp>
      <p:pic>
        <p:nvPicPr>
          <p:cNvPr id="3" name="Picture 2"/>
          <p:cNvPicPr>
            <a:picLocks noChangeAspect="1"/>
          </p:cNvPicPr>
          <p:nvPr/>
        </p:nvPicPr>
        <p:blipFill>
          <a:blip r:embed="rId2"/>
          <a:stretch>
            <a:fillRect/>
          </a:stretch>
        </p:blipFill>
        <p:spPr>
          <a:xfrm>
            <a:off x="477788" y="1844824"/>
            <a:ext cx="2995215" cy="2162175"/>
          </a:xfrm>
          <a:prstGeom prst="rect">
            <a:avLst/>
          </a:prstGeom>
        </p:spPr>
      </p:pic>
      <p:pic>
        <p:nvPicPr>
          <p:cNvPr id="4" name="Picture 3"/>
          <p:cNvPicPr>
            <a:picLocks noChangeAspect="1"/>
          </p:cNvPicPr>
          <p:nvPr/>
        </p:nvPicPr>
        <p:blipFill>
          <a:blip r:embed="rId3"/>
          <a:stretch>
            <a:fillRect/>
          </a:stretch>
        </p:blipFill>
        <p:spPr>
          <a:xfrm>
            <a:off x="3862164" y="4006999"/>
            <a:ext cx="2466975" cy="1647825"/>
          </a:xfrm>
          <a:prstGeom prst="rect">
            <a:avLst/>
          </a:prstGeom>
        </p:spPr>
      </p:pic>
      <p:pic>
        <p:nvPicPr>
          <p:cNvPr id="5" name="Picture 4"/>
          <p:cNvPicPr>
            <a:picLocks noChangeAspect="1"/>
          </p:cNvPicPr>
          <p:nvPr/>
        </p:nvPicPr>
        <p:blipFill>
          <a:blip r:embed="rId4"/>
          <a:stretch>
            <a:fillRect/>
          </a:stretch>
        </p:blipFill>
        <p:spPr>
          <a:xfrm>
            <a:off x="5971840" y="1791248"/>
            <a:ext cx="2880319" cy="1810626"/>
          </a:xfrm>
          <a:prstGeom prst="rect">
            <a:avLst/>
          </a:prstGeom>
        </p:spPr>
      </p:pic>
      <p:pic>
        <p:nvPicPr>
          <p:cNvPr id="6" name="Picture 5"/>
          <p:cNvPicPr>
            <a:picLocks noChangeAspect="1"/>
          </p:cNvPicPr>
          <p:nvPr/>
        </p:nvPicPr>
        <p:blipFill>
          <a:blip r:embed="rId5"/>
          <a:stretch>
            <a:fillRect/>
          </a:stretch>
        </p:blipFill>
        <p:spPr>
          <a:xfrm>
            <a:off x="9478788" y="2852937"/>
            <a:ext cx="2344403" cy="2025600"/>
          </a:xfrm>
          <a:prstGeom prst="rect">
            <a:avLst/>
          </a:prstGeom>
        </p:spPr>
      </p:pic>
    </p:spTree>
    <p:extLst>
      <p:ext uri="{BB962C8B-B14F-4D97-AF65-F5344CB8AC3E}">
        <p14:creationId xmlns:p14="http://schemas.microsoft.com/office/powerpoint/2010/main" val="1735722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5780" y="620688"/>
            <a:ext cx="11017224" cy="5693866"/>
          </a:xfrm>
          <a:prstGeom prst="rect">
            <a:avLst/>
          </a:prstGeom>
          <a:noFill/>
        </p:spPr>
        <p:txBody>
          <a:bodyPr wrap="square" rtlCol="0">
            <a:spAutoFit/>
          </a:bodyPr>
          <a:lstStyle/>
          <a:p>
            <a:pPr algn="ctr"/>
            <a:r>
              <a:rPr lang="en-GB" sz="4000" dirty="0" smtClean="0">
                <a:latin typeface="Goudy Stout" panose="0202090407030B020401" pitchFamily="18" charset="0"/>
              </a:rPr>
              <a:t>Today’s Challenge.</a:t>
            </a:r>
          </a:p>
          <a:p>
            <a:endParaRPr lang="en-GB" sz="4000" dirty="0">
              <a:latin typeface="Goudy Stout" panose="0202090407030B020401" pitchFamily="18" charset="0"/>
            </a:endParaRPr>
          </a:p>
          <a:p>
            <a:r>
              <a:rPr lang="en-GB" sz="2400" dirty="0" smtClean="0">
                <a:latin typeface="Arial" panose="020B0604020202020204" pitchFamily="34" charset="0"/>
                <a:cs typeface="Arial" panose="020B0604020202020204" pitchFamily="34" charset="0"/>
              </a:rPr>
              <a:t>1</a:t>
            </a:r>
            <a:r>
              <a:rPr lang="en-GB" sz="2000" dirty="0" smtClean="0">
                <a:latin typeface="Arial" panose="020B0604020202020204" pitchFamily="34" charset="0"/>
                <a:cs typeface="Arial" panose="020B0604020202020204" pitchFamily="34" charset="0"/>
              </a:rPr>
              <a:t>. Using what you learnt yesterday and the ideas that you thought of, we would like you to design your own time machine, today.  It could be something similar to yesterday’s machines, a mixture of them or something completely different. Let your imagination run wild!</a:t>
            </a:r>
          </a:p>
          <a:p>
            <a:endParaRPr lang="en-GB" sz="2000" dirty="0" smtClean="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2. Draw your machine, annotating all of the most important features on your diagram. </a:t>
            </a:r>
          </a:p>
          <a:p>
            <a:endParaRPr lang="en-GB" sz="2000" dirty="0" smtClean="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3. Colour in your design.</a:t>
            </a:r>
          </a:p>
          <a:p>
            <a:pPr marL="457200" indent="-457200">
              <a:buAutoNum type="arabicPeriod"/>
            </a:pPr>
            <a:endParaRPr lang="en-GB" sz="2000" dirty="0">
              <a:latin typeface="Arial" panose="020B0604020202020204" pitchFamily="34" charset="0"/>
              <a:cs typeface="Arial" panose="020B0604020202020204" pitchFamily="34" charset="0"/>
            </a:endParaRPr>
          </a:p>
          <a:p>
            <a:r>
              <a:rPr lang="en-GB" sz="2000" b="1" u="sng" dirty="0" smtClean="0">
                <a:latin typeface="Arial" panose="020B0604020202020204" pitchFamily="34" charset="0"/>
                <a:cs typeface="Arial" panose="020B0604020202020204" pitchFamily="34" charset="0"/>
              </a:rPr>
              <a:t>Additional Challenge:</a:t>
            </a:r>
          </a:p>
          <a:p>
            <a:endParaRPr lang="en-GB" sz="2000" b="1" dirty="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4. Make your time machine. It could be made from junk, clay, Lego or something else. It can be a mini version or it </a:t>
            </a:r>
            <a:r>
              <a:rPr lang="en-GB" sz="2000" smtClean="0">
                <a:latin typeface="Arial" panose="020B0604020202020204" pitchFamily="34" charset="0"/>
                <a:cs typeface="Arial" panose="020B0604020202020204" pitchFamily="34" charset="0"/>
              </a:rPr>
              <a:t>could be </a:t>
            </a:r>
            <a:r>
              <a:rPr lang="en-GB" sz="2000" dirty="0" smtClean="0">
                <a:latin typeface="Arial" panose="020B0604020202020204" pitchFamily="34" charset="0"/>
                <a:cs typeface="Arial" panose="020B0604020202020204" pitchFamily="34" charset="0"/>
              </a:rPr>
              <a:t>large enough for a toy or even you, to sit in. </a:t>
            </a:r>
          </a:p>
          <a:p>
            <a:endParaRPr lang="en-GB" sz="2000" dirty="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5. We would love you to send us photographs of your designs and machines. </a:t>
            </a: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964675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Digital Blue Tunnel 16x9">
  <a:themeElements>
    <a:clrScheme name="Digital Blue Tunnel">
      <a:dk1>
        <a:srgbClr val="000000"/>
      </a:dk1>
      <a:lt1>
        <a:sysClr val="window" lastClr="FFFFFF"/>
      </a:lt1>
      <a:dk2>
        <a:srgbClr val="001027"/>
      </a:dk2>
      <a:lt2>
        <a:srgbClr val="C1EBF7"/>
      </a:lt2>
      <a:accent1>
        <a:srgbClr val="56C5FF"/>
      </a:accent1>
      <a:accent2>
        <a:srgbClr val="4BB836"/>
      </a:accent2>
      <a:accent3>
        <a:srgbClr val="F8B004"/>
      </a:accent3>
      <a:accent4>
        <a:srgbClr val="972ACD"/>
      </a:accent4>
      <a:accent5>
        <a:srgbClr val="F86E24"/>
      </a:accent5>
      <a:accent6>
        <a:srgbClr val="DB30C7"/>
      </a:accent6>
      <a:hlink>
        <a:srgbClr val="F8B004"/>
      </a:hlink>
      <a:folHlink>
        <a:srgbClr val="969696"/>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2895261.potx" id="{4CBF9558-C12D-4F51-9AA3-9D0796951DBC}" vid="{FFC159E6-A134-46E7-B1A0-C306E39FC295}"/>
    </a:ext>
  </a:extLst>
</a:theme>
</file>

<file path=ppt/theme/theme2.xml><?xml version="1.0" encoding="utf-8"?>
<a:theme xmlns:a="http://schemas.openxmlformats.org/drawingml/2006/main" name="Office Theme">
  <a:themeElements>
    <a:clrScheme name="Digital Blue Tunnel">
      <a:dk1>
        <a:srgbClr val="000000"/>
      </a:dk1>
      <a:lt1>
        <a:sysClr val="window" lastClr="FFFFFF"/>
      </a:lt1>
      <a:dk2>
        <a:srgbClr val="001027"/>
      </a:dk2>
      <a:lt2>
        <a:srgbClr val="C1EBF7"/>
      </a:lt2>
      <a:accent1>
        <a:srgbClr val="56C5FF"/>
      </a:accent1>
      <a:accent2>
        <a:srgbClr val="4BB836"/>
      </a:accent2>
      <a:accent3>
        <a:srgbClr val="F8B004"/>
      </a:accent3>
      <a:accent4>
        <a:srgbClr val="972ACD"/>
      </a:accent4>
      <a:accent5>
        <a:srgbClr val="F86E24"/>
      </a:accent5>
      <a:accent6>
        <a:srgbClr val="DB30C7"/>
      </a:accent6>
      <a:hlink>
        <a:srgbClr val="F8B004"/>
      </a:hlink>
      <a:folHlink>
        <a:srgbClr val="969696"/>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Digital Blue Tunnel">
      <a:dk1>
        <a:srgbClr val="000000"/>
      </a:dk1>
      <a:lt1>
        <a:sysClr val="window" lastClr="FFFFFF"/>
      </a:lt1>
      <a:dk2>
        <a:srgbClr val="001027"/>
      </a:dk2>
      <a:lt2>
        <a:srgbClr val="C1EBF7"/>
      </a:lt2>
      <a:accent1>
        <a:srgbClr val="56C5FF"/>
      </a:accent1>
      <a:accent2>
        <a:srgbClr val="4BB836"/>
      </a:accent2>
      <a:accent3>
        <a:srgbClr val="F8B004"/>
      </a:accent3>
      <a:accent4>
        <a:srgbClr val="972ACD"/>
      </a:accent4>
      <a:accent5>
        <a:srgbClr val="F86E24"/>
      </a:accent5>
      <a:accent6>
        <a:srgbClr val="DB30C7"/>
      </a:accent6>
      <a:hlink>
        <a:srgbClr val="F8B004"/>
      </a:hlink>
      <a:folHlink>
        <a:srgbClr val="969696"/>
      </a:folHlink>
    </a:clrScheme>
    <a:fontScheme name="Corbel">
      <a:maj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Business digital blue tunnel presentation (widescreen)</Template>
  <TotalTime>29</TotalTime>
  <Words>168</Words>
  <Application>Microsoft Office PowerPoint</Application>
  <PresentationFormat>Custom</PresentationFormat>
  <Paragraphs>16</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Corbel</vt:lpstr>
      <vt:lpstr>Goudy Stout</vt:lpstr>
      <vt:lpstr>Digital Blue Tunnel 16x9</vt:lpstr>
      <vt:lpstr>       Time Travel.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Time Travel.</dc:title>
  <dc:creator>M Treen</dc:creator>
  <cp:lastModifiedBy>M Treen</cp:lastModifiedBy>
  <cp:revision>12</cp:revision>
  <dcterms:created xsi:type="dcterms:W3CDTF">2020-06-23T17:05:09Z</dcterms:created>
  <dcterms:modified xsi:type="dcterms:W3CDTF">2020-06-23T22:14:14Z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nternalTags">
    <vt:lpwstr/>
  </property>
  <property fmtid="{D5CDD505-2E9C-101B-9397-08002B2CF9AE}" pid="3" name="ContentTypeId">
    <vt:lpwstr>0x0101006EDDDB5EE6D98C44930B742096920B300400F5B6D36B3EF94B4E9A635CDF2A18F5B8</vt:lpwstr>
  </property>
  <property fmtid="{D5CDD505-2E9C-101B-9397-08002B2CF9AE}" pid="4" name="FeatureTags">
    <vt:lpwstr/>
  </property>
  <property fmtid="{D5CDD505-2E9C-101B-9397-08002B2CF9AE}" pid="5" name="LocalizationTags">
    <vt:lpwstr/>
  </property>
  <property fmtid="{D5CDD505-2E9C-101B-9397-08002B2CF9AE}" pid="6" name="ScenarioTags">
    <vt:lpwstr/>
  </property>
  <property fmtid="{D5CDD505-2E9C-101B-9397-08002B2CF9AE}" pid="7" name="CampaignTags">
    <vt:lpwstr/>
  </property>
</Properties>
</file>