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956" y="-4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DAC91-D84B-4F64-ADFA-869F79BCF98E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554FD-79E9-4D2B-A878-86D3FA0A9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467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DAC91-D84B-4F64-ADFA-869F79BCF98E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554FD-79E9-4D2B-A878-86D3FA0A9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477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DAC91-D84B-4F64-ADFA-869F79BCF98E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554FD-79E9-4D2B-A878-86D3FA0A9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276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DAC91-D84B-4F64-ADFA-869F79BCF98E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554FD-79E9-4D2B-A878-86D3FA0A9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419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DAC91-D84B-4F64-ADFA-869F79BCF98E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554FD-79E9-4D2B-A878-86D3FA0A9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41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DAC91-D84B-4F64-ADFA-869F79BCF98E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554FD-79E9-4D2B-A878-86D3FA0A9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409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DAC91-D84B-4F64-ADFA-869F79BCF98E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554FD-79E9-4D2B-A878-86D3FA0A9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123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DAC91-D84B-4F64-ADFA-869F79BCF98E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554FD-79E9-4D2B-A878-86D3FA0A9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214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DAC91-D84B-4F64-ADFA-869F79BCF98E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554FD-79E9-4D2B-A878-86D3FA0A9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411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DAC91-D84B-4F64-ADFA-869F79BCF98E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554FD-79E9-4D2B-A878-86D3FA0A9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535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DAC91-D84B-4F64-ADFA-869F79BCF98E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554FD-79E9-4D2B-A878-86D3FA0A9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3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4DAC91-D84B-4F64-ADFA-869F79BCF98E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F554FD-79E9-4D2B-A878-86D3FA0A9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295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6633"/>
            <a:ext cx="7772400" cy="1584175"/>
          </a:xfrm>
        </p:spPr>
        <p:txBody>
          <a:bodyPr/>
          <a:lstStyle/>
          <a:p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Hello </a:t>
            </a:r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again!</a:t>
            </a:r>
            <a:b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Time for</a:t>
            </a:r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Lesson 3!</a:t>
            </a:r>
            <a:endParaRPr lang="en-GB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1628800"/>
            <a:ext cx="7920880" cy="4896544"/>
          </a:xfrm>
        </p:spPr>
        <p:txBody>
          <a:bodyPr>
            <a:normAutofit/>
          </a:bodyPr>
          <a:lstStyle/>
          <a:p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We’ve already learnt about how our own </a:t>
            </a:r>
            <a:r>
              <a:rPr lang="en-GB" sz="24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actions</a:t>
            </a:r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have </a:t>
            </a:r>
            <a:r>
              <a:rPr lang="en-GB" sz="24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consequences</a:t>
            </a:r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.</a:t>
            </a:r>
          </a:p>
          <a:p>
            <a:r>
              <a:rPr lang="en-GB" sz="2400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We’ve also learnt:</a:t>
            </a:r>
          </a:p>
          <a:p>
            <a:pPr marL="457200" indent="-457200">
              <a:buAutoNum type="arabicPeriod"/>
            </a:pPr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Snakes and Ladders is a Hindu game. </a:t>
            </a:r>
            <a:r>
              <a:rPr lang="en-GB" sz="24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Hindus </a:t>
            </a:r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believed that by collecting good deeds you went up the ladder and went down the snakes when you collected the opposite.</a:t>
            </a:r>
          </a:p>
          <a:p>
            <a:pPr marL="457200" indent="-457200">
              <a:buAutoNum type="arabicPeriod"/>
            </a:pPr>
            <a:r>
              <a:rPr lang="en-GB" sz="2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In a life time, Hindus build up </a:t>
            </a:r>
            <a:r>
              <a:rPr lang="en-GB" sz="2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Karma</a:t>
            </a:r>
            <a:r>
              <a:rPr lang="en-GB" sz="2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, both positive (good) and negative (bad).</a:t>
            </a:r>
          </a:p>
          <a:p>
            <a:pPr marL="457200" indent="-457200">
              <a:buAutoNum type="arabicPeriod"/>
            </a:pPr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Collecting Karma affects how they live their lives.</a:t>
            </a:r>
          </a:p>
          <a:p>
            <a:pPr marL="457200" indent="-457200">
              <a:buAutoNum type="arabicPeriod"/>
            </a:pPr>
            <a:r>
              <a:rPr lang="en-GB" sz="2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How the story of Rama and </a:t>
            </a:r>
            <a:r>
              <a:rPr lang="en-GB" sz="24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Sita</a:t>
            </a:r>
            <a:r>
              <a:rPr lang="en-GB" sz="2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is full of good and bad deeds and what happens to those characters.</a:t>
            </a:r>
            <a:endParaRPr lang="en-GB" sz="24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80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How does a belief in </a:t>
            </a:r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Karma</a:t>
            </a:r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help </a:t>
            </a:r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Hindus</a:t>
            </a:r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lead good lives?</a:t>
            </a:r>
            <a:endParaRPr lang="en-GB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Hindus believe that their soul passes through a cycle of successive ( one after another) lives. </a:t>
            </a:r>
            <a:endParaRPr lang="en-GB" sz="36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Hindus aim to live each life in a better way than their life before</a:t>
            </a:r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( collecting lots of good Karma)</a:t>
            </a:r>
            <a:endParaRPr lang="en-GB" sz="36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3830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Hindus believe that the </a:t>
            </a:r>
            <a:r>
              <a:rPr lang="en-GB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soul</a:t>
            </a: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goes on forever and lives </a:t>
            </a: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through many </a:t>
            </a: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lifetimes, in one body after another.</a:t>
            </a:r>
          </a:p>
          <a:p>
            <a:pPr marL="0" indent="0">
              <a:buNone/>
            </a:pPr>
            <a:endParaRPr lang="en-GB" sz="36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The soul ( </a:t>
            </a:r>
            <a:r>
              <a:rPr lang="en-GB" sz="3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Atman</a:t>
            </a:r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) can be born in a human form, or that of a plant or animal, as all living things have a soul ( </a:t>
            </a:r>
            <a:r>
              <a:rPr lang="en-GB" sz="3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Brahman</a:t>
            </a:r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in everything).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315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6653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Read</a:t>
            </a:r>
            <a:r>
              <a:rPr lang="en-GB" dirty="0" smtClean="0">
                <a:latin typeface="Comic Sans MS" panose="030F0702030302020204" pitchFamily="66" charset="0"/>
              </a:rPr>
              <a:t> those last 2 slides again as that is a lot to understand about the beliefs of Hindus.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589240"/>
            <a:ext cx="8229600" cy="536923"/>
          </a:xfrm>
        </p:spPr>
        <p:txBody>
          <a:bodyPr>
            <a:normAutofit lnSpcReduction="10000"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3910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The goal</a:t>
            </a:r>
            <a:r>
              <a:rPr lang="en-GB" dirty="0" smtClean="0">
                <a:latin typeface="Comic Sans MS" panose="030F0702030302020204" pitchFamily="66" charset="0"/>
              </a:rPr>
              <a:t>- what Hindus are working to achieve.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sz="2800" dirty="0" smtClean="0">
                <a:latin typeface="Comic Sans MS" panose="030F0702030302020204" pitchFamily="66" charset="0"/>
              </a:rPr>
              <a:t>The goal of a Hindu is to become one with </a:t>
            </a:r>
            <a:r>
              <a:rPr lang="en-GB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Brahman.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800" dirty="0" smtClean="0">
                <a:latin typeface="Comic Sans MS" panose="030F0702030302020204" pitchFamily="66" charset="0"/>
              </a:rPr>
              <a:t>When they achieve this,  this freedom is called </a:t>
            </a:r>
            <a:r>
              <a:rPr lang="en-GB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Moksha</a:t>
            </a:r>
            <a:r>
              <a:rPr lang="en-GB" sz="2800" dirty="0" smtClean="0">
                <a:latin typeface="Comic Sans MS" panose="030F0702030302020204" pitchFamily="66" charset="0"/>
              </a:rPr>
              <a:t>. Their soul ( </a:t>
            </a:r>
            <a:r>
              <a:rPr lang="en-GB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Atman</a:t>
            </a:r>
            <a:r>
              <a:rPr lang="en-GB" sz="2800" dirty="0" smtClean="0">
                <a:latin typeface="Comic Sans MS" panose="030F0702030302020204" pitchFamily="66" charset="0"/>
              </a:rPr>
              <a:t>) will be released to be with Brahman.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800" dirty="0" smtClean="0">
                <a:latin typeface="Comic Sans MS" panose="030F0702030302020204" pitchFamily="66" charset="0"/>
              </a:rPr>
              <a:t>Hindus believe that Moksha can be reached by collecting  enough good Karma. It can also be reached by giving up all worldly things such as family, money and objects. A holy person who does this is called a </a:t>
            </a:r>
            <a:r>
              <a:rPr lang="en-GB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Sadhu</a:t>
            </a:r>
            <a:r>
              <a:rPr lang="en-GB" sz="2800" dirty="0" smtClean="0">
                <a:latin typeface="Comic Sans MS" panose="030F0702030302020204" pitchFamily="66" charset="0"/>
              </a:rPr>
              <a:t>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Read</a:t>
            </a:r>
            <a:r>
              <a:rPr lang="en-GB" sz="2800" dirty="0" smtClean="0">
                <a:latin typeface="Comic Sans MS" panose="030F0702030302020204" pitchFamily="66" charset="0"/>
              </a:rPr>
              <a:t> the next slide all about a Sadhu.</a:t>
            </a:r>
          </a:p>
          <a:p>
            <a:pPr>
              <a:buFont typeface="Wingdings" panose="05000000000000000000" pitchFamily="2" charset="2"/>
              <a:buChar char="v"/>
            </a:pPr>
            <a:endParaRPr lang="en-GB" dirty="0" smtClean="0"/>
          </a:p>
          <a:p>
            <a:pPr>
              <a:buFont typeface="Wingdings" panose="05000000000000000000" pitchFamily="2" charset="2"/>
              <a:buChar char="v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9509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884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Use</a:t>
            </a:r>
            <a:r>
              <a:rPr lang="en-GB" sz="2400" dirty="0" smtClean="0">
                <a:latin typeface="Comic Sans MS" panose="030F0702030302020204" pitchFamily="66" charset="0"/>
              </a:rPr>
              <a:t> the previous slide to </a:t>
            </a:r>
            <a:r>
              <a:rPr lang="en-GB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answer</a:t>
            </a:r>
            <a:r>
              <a:rPr lang="en-GB" sz="2400" dirty="0" smtClean="0">
                <a:latin typeface="Comic Sans MS" panose="030F0702030302020204" pitchFamily="66" charset="0"/>
              </a:rPr>
              <a:t> the following questions.</a:t>
            </a:r>
            <a:br>
              <a:rPr lang="en-GB" sz="2400" dirty="0" smtClean="0">
                <a:latin typeface="Comic Sans MS" panose="030F0702030302020204" pitchFamily="66" charset="0"/>
              </a:rPr>
            </a:br>
            <a:r>
              <a:rPr lang="en-GB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Use</a:t>
            </a:r>
            <a:r>
              <a:rPr lang="en-GB" sz="2400" dirty="0" smtClean="0">
                <a:latin typeface="Comic Sans MS" panose="030F0702030302020204" pitchFamily="66" charset="0"/>
              </a:rPr>
              <a:t> google images to find more photographs of a Sadhu.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58920"/>
            <a:ext cx="9144000" cy="574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820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Extension work if time.</a:t>
            </a:r>
            <a:endParaRPr lang="en-GB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Design</a:t>
            </a:r>
            <a:r>
              <a:rPr lang="en-GB" dirty="0" smtClean="0">
                <a:latin typeface="Comic Sans MS" panose="030F0702030302020204" pitchFamily="66" charset="0"/>
              </a:rPr>
              <a:t> your own board game to show your understanding of actions, consequences and collecting Karma.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You may design your game any way you wish.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The next 4 slides give examples of board designs to help you but again you may draw your own if you wish.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66076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66589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95458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0592" cy="7587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89607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540552" cy="6525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03482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385</Words>
  <Application>Microsoft Office PowerPoint</Application>
  <PresentationFormat>On-screen Show (4:3)</PresentationFormat>
  <Paragraphs>27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Hello again! Time for Lesson 3!</vt:lpstr>
      <vt:lpstr>How does a belief in Karma help Hindus lead good lives?</vt:lpstr>
      <vt:lpstr>PowerPoint Presentation</vt:lpstr>
      <vt:lpstr>Read those last 2 slides again as that is a lot to understand about the beliefs of Hindus.</vt:lpstr>
      <vt:lpstr>The goal- what Hindus are working to achieve.</vt:lpstr>
      <vt:lpstr>PowerPoint Presentation</vt:lpstr>
      <vt:lpstr>Use the previous slide to answer the following questions. Use google images to find more photographs of a Sadhu.</vt:lpstr>
      <vt:lpstr>Extension work if time.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Cheryl Martin</dc:creator>
  <cp:lastModifiedBy>Cheryl Martin</cp:lastModifiedBy>
  <cp:revision>10</cp:revision>
  <dcterms:created xsi:type="dcterms:W3CDTF">2020-04-14T10:45:37Z</dcterms:created>
  <dcterms:modified xsi:type="dcterms:W3CDTF">2020-04-14T16:55:27Z</dcterms:modified>
</cp:coreProperties>
</file>