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9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923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733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305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6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06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21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51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633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71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80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061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B6142-6E87-4ACB-A97D-D829BD7DA1E5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8CA3E-AC73-434A-8F23-75404F09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70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864095"/>
          </a:xfrm>
        </p:spPr>
        <p:txBody>
          <a:bodyPr>
            <a:normAutofit fontScale="90000"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Welcome back!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920880" cy="5112568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I hope that you have had a relaxing half-term and are ready to continue with our interesting local history topic of Leatherhead. </a:t>
            </a:r>
          </a:p>
          <a:p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It is important that you complete the first four lessons before beginning this next lot. It doesn’t matter if you have not finished them yet, but I would rather you complete lessons 1-4 first. If you do not finish all the </a:t>
            </a:r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next set of lessons</a:t>
            </a:r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, it is not important-I wish for you to enjoy doing these and not become anxious because you are unable to finish them all. </a:t>
            </a:r>
          </a:p>
          <a:p>
            <a:r>
              <a:rPr lang="en-GB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If you do not have the first four lessons still, email me and I’ll send them to you. Mrs Martin</a:t>
            </a:r>
            <a:endParaRPr lang="en-GB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72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7030A0"/>
                </a:solidFill>
              </a:rPr>
              <a:t>Lesson 5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br>
              <a:rPr lang="en-GB" dirty="0" smtClean="0">
                <a:solidFill>
                  <a:srgbClr val="7030A0"/>
                </a:solidFill>
              </a:rPr>
            </a:b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How did Moulds start the Great Fire of Leatherhead?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6085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Kit Haskins was a small boy during the beginning of the 1900’s ( over 110 years ago) and grew up in Leatherhead.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He wrote his memoirs as an older man. (A memoir is a historical account written from personal knowledge).</a:t>
            </a:r>
          </a:p>
          <a:p>
            <a:pPr marL="0" indent="0">
              <a:buNone/>
            </a:pPr>
            <a:r>
              <a:rPr lang="en-GB" dirty="0" smtClean="0"/>
              <a:t>His memoirs of Leatherhead and a map he drew of the shops are an important record of what daily life was like at that time. This record is kept in Leatherhead Library.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0933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Kit Haskin’s Memoirs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3600" dirty="0" smtClean="0">
                <a:latin typeface="Comic Sans MS" panose="030F0702030302020204" pitchFamily="66" charset="0"/>
              </a:rPr>
              <a:t> the attached sheet of Kit Haskin’s memories. It is a very long book so Mr </a:t>
            </a:r>
            <a:r>
              <a:rPr lang="en-GB" sz="3600" dirty="0" err="1" smtClean="0">
                <a:latin typeface="Comic Sans MS" panose="030F0702030302020204" pitchFamily="66" charset="0"/>
              </a:rPr>
              <a:t>Gumbrell</a:t>
            </a:r>
            <a:r>
              <a:rPr lang="en-GB" sz="3600" dirty="0" smtClean="0">
                <a:latin typeface="Comic Sans MS" panose="030F0702030302020204" pitchFamily="66" charset="0"/>
              </a:rPr>
              <a:t> ( Mrs </a:t>
            </a:r>
            <a:r>
              <a:rPr lang="en-GB" sz="3600" dirty="0" err="1" smtClean="0">
                <a:latin typeface="Comic Sans MS" panose="030F0702030302020204" pitchFamily="66" charset="0"/>
              </a:rPr>
              <a:t>Gumbrell’s</a:t>
            </a:r>
            <a:r>
              <a:rPr lang="en-GB" sz="3600" dirty="0" smtClean="0">
                <a:latin typeface="Comic Sans MS" panose="030F0702030302020204" pitchFamily="66" charset="0"/>
              </a:rPr>
              <a:t> husband) has found some interesting parts for you to read. Mr </a:t>
            </a:r>
            <a:r>
              <a:rPr lang="en-GB" sz="3600" dirty="0" err="1" smtClean="0">
                <a:latin typeface="Comic Sans MS" panose="030F0702030302020204" pitchFamily="66" charset="0"/>
              </a:rPr>
              <a:t>Gumbrell</a:t>
            </a:r>
            <a:r>
              <a:rPr lang="en-GB" sz="3600" dirty="0" smtClean="0">
                <a:latin typeface="Comic Sans MS" panose="030F0702030302020204" pitchFamily="66" charset="0"/>
              </a:rPr>
              <a:t> is a historian and has carried out lots of research about Leatherhead and the people who lived in the area.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Kit Haskin’s Memoirs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 </a:t>
            </a:r>
            <a:r>
              <a:rPr lang="en-GB" dirty="0" smtClean="0">
                <a:latin typeface="Comic Sans MS" panose="030F0702030302020204" pitchFamily="66" charset="0"/>
              </a:rPr>
              <a:t>at the attached map that Kit Haskin’s drew of the Leatherhead shops in the early 1900’s.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Find </a:t>
            </a:r>
            <a:r>
              <a:rPr lang="en-GB" dirty="0" smtClean="0">
                <a:latin typeface="Comic Sans MS" panose="030F0702030302020204" pitchFamily="66" charset="0"/>
              </a:rPr>
              <a:t>the High Street, Bridge Street ( goes down to the River Mole) and North Street.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Locate </a:t>
            </a:r>
            <a:r>
              <a:rPr lang="en-GB" dirty="0" smtClean="0">
                <a:latin typeface="Comic Sans MS" panose="030F0702030302020204" pitchFamily="66" charset="0"/>
              </a:rPr>
              <a:t>The Swan Hotel and Moulds. 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Find </a:t>
            </a:r>
            <a:r>
              <a:rPr lang="en-GB" dirty="0" smtClean="0">
                <a:latin typeface="Comic Sans MS" panose="030F0702030302020204" pitchFamily="66" charset="0"/>
              </a:rPr>
              <a:t>The Fire Engine House in North Street.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If you have a printer,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print</a:t>
            </a:r>
            <a:r>
              <a:rPr lang="en-GB" dirty="0" smtClean="0">
                <a:latin typeface="Comic Sans MS" panose="030F0702030302020204" pitchFamily="66" charset="0"/>
              </a:rPr>
              <a:t> off the map and colour in those places above. It </a:t>
            </a:r>
            <a:r>
              <a:rPr lang="en-GB" u="sng" dirty="0" smtClean="0">
                <a:latin typeface="Comic Sans MS" panose="030F0702030302020204" pitchFamily="66" charset="0"/>
              </a:rPr>
              <a:t>doesn’t</a:t>
            </a:r>
            <a:r>
              <a:rPr lang="en-GB" dirty="0" smtClean="0">
                <a:latin typeface="Comic Sans MS" panose="030F0702030302020204" pitchFamily="66" charset="0"/>
              </a:rPr>
              <a:t> matter if you can’t do this.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3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Kit Haskin’s 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Memoirs</a:t>
            </a:r>
            <a:b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Moulds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Moulds in the High Street sold all sorts of things.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From reading Kit Haskin’s memoirs, we know that Kit visited the shop often to buy ‘things for his dad’. 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Moulds was a hardware shop. It sold lots of things used for home improvements. Today, there are similar shops like B &amp; Q, Homebase, Wickes, </a:t>
            </a:r>
            <a:r>
              <a:rPr lang="en-GB" dirty="0" err="1" smtClean="0">
                <a:latin typeface="Comic Sans MS" panose="030F0702030302020204" pitchFamily="66" charset="0"/>
              </a:rPr>
              <a:t>Brackenbury’s</a:t>
            </a:r>
            <a:r>
              <a:rPr lang="en-GB" dirty="0" smtClean="0">
                <a:latin typeface="Comic Sans MS" panose="030F0702030302020204" pitchFamily="66" charset="0"/>
              </a:rPr>
              <a:t> in </a:t>
            </a:r>
            <a:r>
              <a:rPr lang="en-GB" dirty="0" err="1" smtClean="0">
                <a:latin typeface="Comic Sans MS" panose="030F0702030302020204" pitchFamily="66" charset="0"/>
              </a:rPr>
              <a:t>Bookham</a:t>
            </a:r>
            <a:r>
              <a:rPr lang="en-GB" dirty="0" smtClean="0">
                <a:latin typeface="Comic Sans MS" panose="030F0702030302020204" pitchFamily="66" charset="0"/>
              </a:rPr>
              <a:t> High Street and William </a:t>
            </a:r>
            <a:r>
              <a:rPr lang="en-GB" dirty="0" err="1" smtClean="0">
                <a:latin typeface="Comic Sans MS" panose="030F0702030302020204" pitchFamily="66" charset="0"/>
              </a:rPr>
              <a:t>Dyas</a:t>
            </a:r>
            <a:r>
              <a:rPr lang="en-GB" dirty="0" smtClean="0">
                <a:latin typeface="Comic Sans MS" panose="030F0702030302020204" pitchFamily="66" charset="0"/>
              </a:rPr>
              <a:t>.  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77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It was snowing </a:t>
            </a:r>
            <a:r>
              <a:rPr lang="en-GB" dirty="0" smtClean="0"/>
              <a:t>one January day in </a:t>
            </a:r>
            <a:r>
              <a:rPr lang="en-GB" dirty="0" smtClean="0"/>
              <a:t>1908……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Autofit/>
          </a:bodyPr>
          <a:lstStyle/>
          <a:p>
            <a:r>
              <a:rPr lang="en-GB" sz="36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A fire broke out in Moulds.</a:t>
            </a:r>
          </a:p>
          <a:p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 quick-thinking employee turned off the gas straight-away. </a:t>
            </a:r>
          </a:p>
          <a:p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Others removed the oil that was stored in the basement underneath the shop floor. </a:t>
            </a:r>
          </a:p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Someone ran for the Fire Brigade around the corner in North Street close by. </a:t>
            </a:r>
          </a:p>
        </p:txBody>
      </p:sp>
    </p:spTree>
    <p:extLst>
      <p:ext uri="{BB962C8B-B14F-4D97-AF65-F5344CB8AC3E}">
        <p14:creationId xmlns:p14="http://schemas.microsoft.com/office/powerpoint/2010/main" val="71265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But they had forgotten the gunpowder also stored in the basement!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gun powder exploded, taking the roof off the store.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Three fire brigades came- Leatherhead, Epsom and Dorking.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They were unable to save the burning building although they saved the surrounding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shops and buildings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!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4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Quick-thinking employees and the local fire brigades saved the High Street from the fire. 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Stephen Mould was fully insured and was able to erect the existing building and carry on trading.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He was one of the town’s most important shop keepers and he was active in the church and local politics. Basically, he helped to run the town!</a:t>
            </a:r>
          </a:p>
        </p:txBody>
      </p:sp>
    </p:spTree>
    <p:extLst>
      <p:ext uri="{BB962C8B-B14F-4D97-AF65-F5344CB8AC3E}">
        <p14:creationId xmlns:p14="http://schemas.microsoft.com/office/powerpoint/2010/main" val="363623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Let’s investigate!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dirty="0">
                <a:latin typeface="Comic Sans MS" panose="030F0702030302020204" pitchFamily="66" charset="0"/>
              </a:rPr>
              <a:t> at the following photographs of Leatherhead fire service today and from the early 1900’s.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Interesting fact: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The 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Clock Tower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in North Street was 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built in 1859 to house the fire cart. Before that, it was kept in the Clock Tower of St. Nicholas parish church. That’s why the church has such tall doors!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8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1236" y="-3411760"/>
            <a:ext cx="11707891" cy="1339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73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58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01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69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Compare and Contrast the differences between the 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Fire Brigade </a:t>
            </a:r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in the early 1900’s to now.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104456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Draw</a:t>
            </a:r>
            <a:r>
              <a:rPr lang="en-GB" dirty="0" smtClean="0">
                <a:latin typeface="Comic Sans MS" panose="030F0702030302020204" pitchFamily="66" charset="0"/>
              </a:rPr>
              <a:t> a table on your page with two columns.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Heading for column 1 is Fire </a:t>
            </a:r>
            <a:r>
              <a:rPr lang="en-GB" dirty="0" smtClean="0">
                <a:latin typeface="Comic Sans MS" panose="030F0702030302020204" pitchFamily="66" charset="0"/>
              </a:rPr>
              <a:t>Brigade </a:t>
            </a:r>
            <a:r>
              <a:rPr lang="en-GB" dirty="0" smtClean="0">
                <a:latin typeface="Comic Sans MS" panose="030F0702030302020204" pitchFamily="66" charset="0"/>
              </a:rPr>
              <a:t>in the early 1900’s.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Heading for column 2 is Fire </a:t>
            </a:r>
            <a:r>
              <a:rPr lang="en-GB" smtClean="0">
                <a:latin typeface="Comic Sans MS" panose="030F0702030302020204" pitchFamily="66" charset="0"/>
              </a:rPr>
              <a:t>Brigade in 2020. 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Compare and contrast </a:t>
            </a:r>
            <a:r>
              <a:rPr lang="en-GB" dirty="0" smtClean="0">
                <a:latin typeface="Comic Sans MS" panose="030F0702030302020204" pitchFamily="66" charset="0"/>
              </a:rPr>
              <a:t>them both.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 about transport, equipment, safety, station, communication, where?  etc.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You may need to do some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research</a:t>
            </a:r>
            <a:r>
              <a:rPr lang="en-GB" dirty="0" smtClean="0">
                <a:latin typeface="Comic Sans MS" panose="030F0702030302020204" pitchFamily="66" charset="0"/>
              </a:rPr>
              <a:t> on the Fire Brigade and Leatherhead Station now. Remember your e-safety when using Google.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9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745</Words>
  <Application>Microsoft Office PowerPoint</Application>
  <PresentationFormat>On-screen Show (4:3)</PresentationFormat>
  <Paragraphs>41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Welcome back!</vt:lpstr>
      <vt:lpstr>Lesson 5  How did Moulds start the Great Fire of Leatherhead?</vt:lpstr>
      <vt:lpstr>Kit Haskin’s Memoirs</vt:lpstr>
      <vt:lpstr>Kit Haskin’s Memoirs</vt:lpstr>
      <vt:lpstr>Kit Haskin’s Memoirs Moulds</vt:lpstr>
      <vt:lpstr>It was snowing one January day in 1908……</vt:lpstr>
      <vt:lpstr>But they had forgotten the gunpowder also stored in the basement!</vt:lpstr>
      <vt:lpstr>Quick-thinking employees and the local fire brigades saved the High Street from the fire. </vt:lpstr>
      <vt:lpstr>Let’s investigate!</vt:lpstr>
      <vt:lpstr>PowerPoint Presentation</vt:lpstr>
      <vt:lpstr>PowerPoint Presentation</vt:lpstr>
      <vt:lpstr>PowerPoint Presentation</vt:lpstr>
      <vt:lpstr>PowerPoint Presentation</vt:lpstr>
      <vt:lpstr>Compare and Contrast the differences between the Fire Brigade in the early 1900’s to now.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back!</dc:title>
  <dc:creator>Cheryl Martin</dc:creator>
  <cp:lastModifiedBy>Cheryl Martin</cp:lastModifiedBy>
  <cp:revision>16</cp:revision>
  <dcterms:created xsi:type="dcterms:W3CDTF">2020-05-12T08:34:23Z</dcterms:created>
  <dcterms:modified xsi:type="dcterms:W3CDTF">2020-05-13T12:11:55Z</dcterms:modified>
</cp:coreProperties>
</file>