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7" r:id="rId3"/>
    <p:sldId id="268" r:id="rId4"/>
    <p:sldId id="265" r:id="rId5"/>
    <p:sldId id="271" r:id="rId6"/>
    <p:sldId id="269" r:id="rId7"/>
    <p:sldId id="260" r:id="rId8"/>
    <p:sldId id="27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724AD-14BA-4F06-B5EF-4C3DB8074AC9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E57F8-98F0-4C34-82EB-F4EA1746CDC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97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097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892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544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356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307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610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770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331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426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913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1CE6C-EDB4-48F0-912A-BFE2EFDC88F5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D18A0-6450-4318-BCA7-EF63298FF5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153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ochlomond-trossachs.org/" TargetMode="External"/><Relationship Id="rId13" Type="http://schemas.openxmlformats.org/officeDocument/2006/relationships/hyperlink" Target="http://www.pembrokeshirecoast.org.uk/" TargetMode="External"/><Relationship Id="rId3" Type="http://schemas.openxmlformats.org/officeDocument/2006/relationships/hyperlink" Target="http://www.broads-authority.gov.uk/" TargetMode="External"/><Relationship Id="rId7" Type="http://schemas.openxmlformats.org/officeDocument/2006/relationships/hyperlink" Target="http://www.lakedistrict.gov.uk/" TargetMode="External"/><Relationship Id="rId12" Type="http://schemas.openxmlformats.org/officeDocument/2006/relationships/hyperlink" Target="http://www.peakdistrict.gov.uk/" TargetMode="External"/><Relationship Id="rId2" Type="http://schemas.openxmlformats.org/officeDocument/2006/relationships/hyperlink" Target="http://www.breconbeacons.org/" TargetMode="External"/><Relationship Id="rId16" Type="http://schemas.openxmlformats.org/officeDocument/2006/relationships/hyperlink" Target="http://www.yorkshiredales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xmoor-nationalpark.gov.uk/" TargetMode="External"/><Relationship Id="rId11" Type="http://schemas.openxmlformats.org/officeDocument/2006/relationships/hyperlink" Target="http://www.northyorkmoors.org.uk/" TargetMode="External"/><Relationship Id="rId5" Type="http://schemas.openxmlformats.org/officeDocument/2006/relationships/hyperlink" Target="http://www.dartmoor.gov.uk/" TargetMode="External"/><Relationship Id="rId15" Type="http://schemas.openxmlformats.org/officeDocument/2006/relationships/hyperlink" Target="http://www.southdowns.gov.uk/" TargetMode="External"/><Relationship Id="rId10" Type="http://schemas.openxmlformats.org/officeDocument/2006/relationships/hyperlink" Target="http://www.northumberlandnationalpark.org.uk/" TargetMode="External"/><Relationship Id="rId4" Type="http://schemas.openxmlformats.org/officeDocument/2006/relationships/hyperlink" Target="http://cairngorms.co.uk/" TargetMode="External"/><Relationship Id="rId9" Type="http://schemas.openxmlformats.org/officeDocument/2006/relationships/hyperlink" Target="http://www.newforestnpa.gov.uk/" TargetMode="External"/><Relationship Id="rId14" Type="http://schemas.openxmlformats.org/officeDocument/2006/relationships/hyperlink" Target="http://www.eryri-npa.gov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GB" sz="6000" dirty="0" smtClean="0">
                <a:latin typeface="Century Gothic" pitchFamily="34" charset="0"/>
              </a:rPr>
              <a:t>National Parks</a:t>
            </a:r>
            <a:endParaRPr lang="en-GB" sz="6000" dirty="0">
              <a:latin typeface="Century Gothic" pitchFamily="34" charset="0"/>
            </a:endParaRPr>
          </a:p>
        </p:txBody>
      </p:sp>
      <p:pic>
        <p:nvPicPr>
          <p:cNvPr id="1026" name="Picture 2" descr="logo_northyorkmoors_2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087" y="260648"/>
            <a:ext cx="1585913" cy="158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7" name="Picture 3" descr="logo_breconbeacons_2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70013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8" name="Picture 4" descr="logo_lochlomond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6157">
            <a:off x="3913963" y="79617"/>
            <a:ext cx="148748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9" name="Picture 5" descr="dnpa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1584">
            <a:off x="5848117" y="249665"/>
            <a:ext cx="1077912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0" name="Picture 6" descr="broads_logo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556792"/>
            <a:ext cx="21812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1" name="Picture 7" descr="nnpalogo[1]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4427">
            <a:off x="6037110" y="1816459"/>
            <a:ext cx="2827337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2" name="Picture 8" descr="logo_newforest[1]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4785">
            <a:off x="1677718" y="142344"/>
            <a:ext cx="1455737" cy="1354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3" name="Picture 9" descr="park_logo[1]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7105">
            <a:off x="4310111" y="3648608"/>
            <a:ext cx="2619375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4" name="Picture 10" descr="549278_0_1[1]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363855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4" t="28116" r="73965" b="44054"/>
          <a:stretch>
            <a:fillRect/>
          </a:stretch>
        </p:blipFill>
        <p:spPr bwMode="auto">
          <a:xfrm>
            <a:off x="0" y="4077072"/>
            <a:ext cx="2012950" cy="144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6" name="Picture 12" descr="logo_ldnp[1]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59549">
            <a:off x="6890236" y="5155914"/>
            <a:ext cx="2228868" cy="1243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7" name="Picture 13" descr="sdnpa_logo[1]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9424">
            <a:off x="6688879" y="3540854"/>
            <a:ext cx="2390775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581128"/>
            <a:ext cx="1585912" cy="204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9" name="Picture 15" descr="logo_pdnpa[1]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60790">
            <a:off x="684235" y="5599234"/>
            <a:ext cx="2276475" cy="10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40" name="Picture 16" descr="yorkshiredaleslogoblack[1]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6986" r="43796"/>
          <a:stretch>
            <a:fillRect/>
          </a:stretch>
        </p:blipFill>
        <p:spPr bwMode="auto">
          <a:xfrm>
            <a:off x="5292080" y="5373216"/>
            <a:ext cx="13319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873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txBody>
          <a:bodyPr/>
          <a:lstStyle/>
          <a:p>
            <a:r>
              <a:rPr lang="en-US" dirty="0" smtClean="0">
                <a:latin typeface="Century Gothic" pitchFamily="34" charset="0"/>
              </a:rPr>
              <a:t>What is a National Park?</a:t>
            </a:r>
            <a:endParaRPr lang="en-US" dirty="0"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340768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Century Gothic" pitchFamily="34" charset="0"/>
              </a:rPr>
              <a:t>There are currently _ _ National Parks found in the UK. They are areas of land  _ _ _ _ _ _ _ _ by the government because of their               _ _ _ _ _ _ _ _ _ countryside, wildlife and cultural _ _ _ _ _ _ _ _. Their farms, villages and _ _ _ _ _ are also protected. An example of a National Park is the L _ _ _ D _ _ _ _ _ _ _.</a:t>
            </a:r>
            <a:endParaRPr lang="en-US" sz="3200" dirty="0">
              <a:latin typeface="Century Gothic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1920" y="1340768"/>
            <a:ext cx="648072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entury Gothic" pitchFamily="34" charset="0"/>
              </a:rPr>
              <a:t>15</a:t>
            </a:r>
            <a:endParaRPr lang="en-US" sz="2800" dirty="0">
              <a:latin typeface="Century Gothic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72200" y="1844824"/>
            <a:ext cx="2448272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Century Gothic" pitchFamily="34" charset="0"/>
              </a:rPr>
              <a:t>Protected</a:t>
            </a:r>
            <a:endParaRPr lang="en-US" sz="2800" dirty="0">
              <a:latin typeface="Century Gothic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2852936"/>
            <a:ext cx="2736304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entury Gothic" pitchFamily="34" charset="0"/>
              </a:rPr>
              <a:t>b</a:t>
            </a:r>
            <a:r>
              <a:rPr lang="en-US" sz="2800" dirty="0" smtClean="0">
                <a:latin typeface="Century Gothic" pitchFamily="34" charset="0"/>
              </a:rPr>
              <a:t>eautiful</a:t>
            </a:r>
            <a:endParaRPr lang="en-US" sz="2800" dirty="0">
              <a:latin typeface="Century Gothic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91680" y="3356992"/>
            <a:ext cx="2448272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entury Gothic" pitchFamily="34" charset="0"/>
              </a:rPr>
              <a:t>h</a:t>
            </a:r>
            <a:r>
              <a:rPr lang="en-US" sz="2800" dirty="0" smtClean="0">
                <a:latin typeface="Century Gothic" pitchFamily="34" charset="0"/>
              </a:rPr>
              <a:t>eritage</a:t>
            </a:r>
            <a:endParaRPr lang="en-US" sz="2800" dirty="0">
              <a:latin typeface="Century Gothic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512" y="3789040"/>
            <a:ext cx="1512168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entury Gothic" pitchFamily="34" charset="0"/>
              </a:rPr>
              <a:t>t</a:t>
            </a:r>
            <a:r>
              <a:rPr lang="en-US" sz="2800" dirty="0" smtClean="0">
                <a:latin typeface="Century Gothic" pitchFamily="34" charset="0"/>
              </a:rPr>
              <a:t>owns</a:t>
            </a:r>
            <a:endParaRPr lang="en-US" sz="2800" dirty="0">
              <a:latin typeface="Century Gothic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4293096"/>
            <a:ext cx="3744416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Century Gothic" pitchFamily="34" charset="0"/>
              </a:rPr>
              <a:t>Lake District</a:t>
            </a:r>
            <a:endParaRPr lang="en-US" sz="2800" dirty="0">
              <a:latin typeface="Century Gothic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rgbClr val="92D050"/>
          </a:solidFill>
        </p:spPr>
        <p:txBody>
          <a:bodyPr/>
          <a:lstStyle/>
          <a:p>
            <a:r>
              <a:rPr lang="en-US" dirty="0" smtClean="0">
                <a:latin typeface="Century Gothic" pitchFamily="34" charset="0"/>
              </a:rPr>
              <a:t>Who owns the National Parks?</a:t>
            </a:r>
            <a:endParaRPr lang="en-US" dirty="0">
              <a:latin typeface="Century Gothic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2565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dirty="0" smtClean="0">
                <a:latin typeface="Century Gothic" pitchFamily="34" charset="0"/>
              </a:rPr>
              <a:t>Private landowners</a:t>
            </a:r>
          </a:p>
          <a:p>
            <a:pPr algn="ctr">
              <a:buNone/>
            </a:pPr>
            <a:endParaRPr lang="en-GB" dirty="0" smtClean="0">
              <a:latin typeface="Century Gothic" pitchFamily="34" charset="0"/>
            </a:endParaRPr>
          </a:p>
          <a:p>
            <a:pPr algn="ctr">
              <a:buNone/>
            </a:pPr>
            <a:r>
              <a:rPr lang="en-GB" dirty="0" smtClean="0">
                <a:latin typeface="Century Gothic" pitchFamily="34" charset="0"/>
              </a:rPr>
              <a:t>Farmers and organisations like the National Trust are some of the landowners, along with the thousands of people who live in the villages and towns. </a:t>
            </a:r>
          </a:p>
          <a:p>
            <a:pPr algn="ctr">
              <a:buNone/>
            </a:pPr>
            <a:endParaRPr lang="en-GB" dirty="0" smtClean="0">
              <a:latin typeface="Century Gothic" pitchFamily="34" charset="0"/>
            </a:endParaRPr>
          </a:p>
          <a:p>
            <a:pPr algn="ctr">
              <a:buNone/>
            </a:pPr>
            <a:r>
              <a:rPr lang="en-GB" dirty="0" smtClean="0">
                <a:latin typeface="Century Gothic" pitchFamily="34" charset="0"/>
              </a:rPr>
              <a:t>National Park Authorities own bits of land.</a:t>
            </a:r>
            <a:endParaRPr lang="en-US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9992" y="648073"/>
            <a:ext cx="4499992" cy="2780927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u="sng" dirty="0" smtClean="0">
                <a:latin typeface="Century Gothic" pitchFamily="34" charset="0"/>
              </a:rPr>
              <a:t>Task: </a:t>
            </a:r>
            <a:endParaRPr lang="en-US" u="sng" dirty="0" smtClean="0">
              <a:latin typeface="Century Gothic" pitchFamily="34" charset="0"/>
            </a:endParaRPr>
          </a:p>
          <a:p>
            <a:pPr algn="ctr">
              <a:buNone/>
            </a:pPr>
            <a:r>
              <a:rPr lang="en-US" dirty="0" smtClean="0">
                <a:latin typeface="Century Gothic" pitchFamily="34" charset="0"/>
              </a:rPr>
              <a:t>Can you identify each </a:t>
            </a:r>
            <a:r>
              <a:rPr lang="en-US" dirty="0" smtClean="0">
                <a:latin typeface="Century Gothic" pitchFamily="34" charset="0"/>
              </a:rPr>
              <a:t>of the National </a:t>
            </a:r>
            <a:r>
              <a:rPr lang="en-US" dirty="0" smtClean="0">
                <a:latin typeface="Century Gothic" pitchFamily="34" charset="0"/>
              </a:rPr>
              <a:t>Parks </a:t>
            </a:r>
            <a:r>
              <a:rPr lang="en-US" dirty="0" smtClean="0">
                <a:latin typeface="Century Gothic" pitchFamily="34" charset="0"/>
              </a:rPr>
              <a:t>found in the UK.</a:t>
            </a:r>
          </a:p>
        </p:txBody>
      </p:sp>
      <p:pic>
        <p:nvPicPr>
          <p:cNvPr id="7" name="Picture 6" descr="Ma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12129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national parks in britain 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2656"/>
            <a:ext cx="4608512" cy="633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60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15 National Parks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1. </a:t>
            </a:r>
            <a:r>
              <a:rPr lang="en-US" dirty="0" err="1"/>
              <a:t>Brecon</a:t>
            </a:r>
            <a:r>
              <a:rPr lang="en-US" dirty="0"/>
              <a:t> Beacon</a:t>
            </a:r>
            <a:endParaRPr lang="en-US" dirty="0"/>
          </a:p>
          <a:p>
            <a:r>
              <a:rPr lang="en-US" dirty="0"/>
              <a:t>2. The Broads</a:t>
            </a:r>
            <a:endParaRPr lang="en-US" dirty="0"/>
          </a:p>
          <a:p>
            <a:r>
              <a:rPr lang="en-US" dirty="0"/>
              <a:t>3. Cairngorms</a:t>
            </a:r>
            <a:endParaRPr lang="en-US" dirty="0"/>
          </a:p>
          <a:p>
            <a:r>
              <a:rPr lang="en-US" dirty="0"/>
              <a:t>4. </a:t>
            </a:r>
            <a:r>
              <a:rPr lang="en-US" dirty="0" err="1"/>
              <a:t>Dartmoor</a:t>
            </a:r>
            <a:endParaRPr lang="en-US" dirty="0"/>
          </a:p>
          <a:p>
            <a:r>
              <a:rPr lang="en-US" dirty="0"/>
              <a:t>5. </a:t>
            </a:r>
            <a:r>
              <a:rPr lang="en-US" dirty="0" err="1"/>
              <a:t>Exmoor</a:t>
            </a:r>
            <a:endParaRPr lang="en-US" dirty="0"/>
          </a:p>
          <a:p>
            <a:r>
              <a:rPr lang="en-US" dirty="0"/>
              <a:t>6. Lake District</a:t>
            </a:r>
            <a:endParaRPr lang="en-US" dirty="0"/>
          </a:p>
          <a:p>
            <a:r>
              <a:rPr lang="en-US" dirty="0"/>
              <a:t>7. Lock Lomond</a:t>
            </a:r>
            <a:endParaRPr lang="en-US" dirty="0"/>
          </a:p>
          <a:p>
            <a:r>
              <a:rPr lang="en-US" dirty="0"/>
              <a:t>8. New Forest</a:t>
            </a:r>
            <a:endParaRPr lang="en-US" dirty="0"/>
          </a:p>
          <a:p>
            <a:r>
              <a:rPr lang="en-US" dirty="0"/>
              <a:t>9.Northumberland</a:t>
            </a:r>
            <a:endParaRPr lang="en-US" dirty="0"/>
          </a:p>
          <a:p>
            <a:r>
              <a:rPr lang="en-US" dirty="0"/>
              <a:t>10. </a:t>
            </a:r>
            <a:r>
              <a:rPr lang="en-US" dirty="0" err="1"/>
              <a:t>N.York</a:t>
            </a:r>
            <a:r>
              <a:rPr lang="en-US" dirty="0"/>
              <a:t> Moors</a:t>
            </a:r>
            <a:endParaRPr lang="en-US" dirty="0"/>
          </a:p>
          <a:p>
            <a:r>
              <a:rPr lang="en-US" dirty="0"/>
              <a:t>11. Peak District</a:t>
            </a:r>
            <a:endParaRPr lang="en-US" dirty="0"/>
          </a:p>
          <a:p>
            <a:r>
              <a:rPr lang="en-US" dirty="0"/>
              <a:t>12. </a:t>
            </a:r>
            <a:r>
              <a:rPr lang="en-US" dirty="0" err="1"/>
              <a:t>Pembrokeshire</a:t>
            </a:r>
            <a:r>
              <a:rPr lang="en-US" dirty="0"/>
              <a:t> Coast</a:t>
            </a:r>
            <a:endParaRPr lang="en-US" dirty="0"/>
          </a:p>
          <a:p>
            <a:r>
              <a:rPr lang="en-US" dirty="0"/>
              <a:t>13. </a:t>
            </a:r>
            <a:r>
              <a:rPr lang="en-US" dirty="0" err="1"/>
              <a:t>Snowdonia</a:t>
            </a:r>
            <a:endParaRPr lang="en-US" dirty="0"/>
          </a:p>
          <a:p>
            <a:r>
              <a:rPr lang="en-US" dirty="0"/>
              <a:t>14. South Downs</a:t>
            </a:r>
            <a:endParaRPr lang="en-US" dirty="0"/>
          </a:p>
          <a:p>
            <a:r>
              <a:rPr lang="en-US" dirty="0"/>
              <a:t>15.Yorkshire Dales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84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00B0F0"/>
          </a:solidFill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GB" sz="5400" dirty="0" smtClean="0">
                <a:ln w="11430"/>
                <a:latin typeface="Century Gothic" pitchFamily="34" charset="0"/>
              </a:rPr>
              <a:t>Task</a:t>
            </a:r>
            <a:endParaRPr lang="en-GB" sz="5400" dirty="0">
              <a:ln w="11430"/>
              <a:latin typeface="Century Gothic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712968" cy="54006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2000" dirty="0" smtClean="0">
                <a:solidFill>
                  <a:srgbClr val="FF0000"/>
                </a:solidFill>
                <a:latin typeface="Century Gothic" pitchFamily="34" charset="0"/>
              </a:rPr>
              <a:t>Choose one National Park from the </a:t>
            </a:r>
            <a:r>
              <a:rPr lang="en-GB" sz="2000" dirty="0" smtClean="0">
                <a:solidFill>
                  <a:srgbClr val="FF0000"/>
                </a:solidFill>
                <a:latin typeface="Century Gothic" pitchFamily="34" charset="0"/>
              </a:rPr>
              <a:t>map.</a:t>
            </a:r>
          </a:p>
          <a:p>
            <a:pPr marL="0" indent="0" algn="ctr">
              <a:buNone/>
            </a:pPr>
            <a:r>
              <a:rPr lang="en-GB" sz="2000" dirty="0" smtClean="0">
                <a:solidFill>
                  <a:srgbClr val="FF0000"/>
                </a:solidFill>
                <a:latin typeface="Century Gothic" pitchFamily="34" charset="0"/>
              </a:rPr>
              <a:t>Produce a </a:t>
            </a:r>
            <a:r>
              <a:rPr lang="en-GB" sz="2000" dirty="0" err="1" smtClean="0">
                <a:solidFill>
                  <a:srgbClr val="FF0000"/>
                </a:solidFill>
                <a:latin typeface="Century Gothic" pitchFamily="34" charset="0"/>
              </a:rPr>
              <a:t>powerpoint</a:t>
            </a:r>
            <a:r>
              <a:rPr lang="en-GB" sz="2000" dirty="0" smtClean="0">
                <a:solidFill>
                  <a:srgbClr val="FF0000"/>
                </a:solidFill>
                <a:latin typeface="Century Gothic" pitchFamily="34" charset="0"/>
              </a:rPr>
              <a:t> presentation on your National Park, including the follow, </a:t>
            </a:r>
            <a:r>
              <a:rPr lang="en-GB" sz="2000" dirty="0">
                <a:solidFill>
                  <a:srgbClr val="FF0000"/>
                </a:solidFill>
                <a:latin typeface="Century Gothic" pitchFamily="34" charset="0"/>
              </a:rPr>
              <a:t>and anything else that you think is important. </a:t>
            </a:r>
            <a:endParaRPr lang="en-GB" sz="2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GB" sz="2000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pPr marL="0" indent="0" algn="ctr">
              <a:buNone/>
            </a:pPr>
            <a:endParaRPr lang="en-GB" sz="2000" dirty="0" smtClean="0">
              <a:latin typeface="Century Gothic" pitchFamily="34" charset="0"/>
            </a:endParaRPr>
          </a:p>
          <a:p>
            <a:r>
              <a:rPr lang="en-GB" sz="2000" dirty="0" smtClean="0">
                <a:latin typeface="+mj-lt"/>
              </a:rPr>
              <a:t>Location (map).</a:t>
            </a:r>
          </a:p>
          <a:p>
            <a:r>
              <a:rPr lang="en-GB" sz="2000" dirty="0" smtClean="0">
                <a:latin typeface="+mj-lt"/>
              </a:rPr>
              <a:t>How big it is?</a:t>
            </a:r>
          </a:p>
          <a:p>
            <a:r>
              <a:rPr lang="en-GB" sz="2000" dirty="0" smtClean="0">
                <a:latin typeface="+mj-lt"/>
              </a:rPr>
              <a:t>When did it become a National </a:t>
            </a:r>
            <a:r>
              <a:rPr lang="en-GB" sz="2000" dirty="0">
                <a:latin typeface="+mj-lt"/>
              </a:rPr>
              <a:t>P</a:t>
            </a:r>
            <a:r>
              <a:rPr lang="en-GB" sz="2000" dirty="0" smtClean="0">
                <a:latin typeface="+mj-lt"/>
              </a:rPr>
              <a:t>ark?</a:t>
            </a:r>
          </a:p>
          <a:p>
            <a:r>
              <a:rPr lang="en-GB" sz="2000" dirty="0" smtClean="0">
                <a:latin typeface="+mj-lt"/>
              </a:rPr>
              <a:t>Why did it become a National Park?</a:t>
            </a:r>
          </a:p>
          <a:p>
            <a:r>
              <a:rPr lang="en-GB" sz="2000" dirty="0">
                <a:latin typeface="+mj-lt"/>
              </a:rPr>
              <a:t>T</a:t>
            </a:r>
            <a:r>
              <a:rPr lang="en-GB" sz="2000" dirty="0" smtClean="0">
                <a:latin typeface="+mj-lt"/>
              </a:rPr>
              <a:t>he geographical features </a:t>
            </a:r>
            <a:r>
              <a:rPr lang="en-GB" sz="2000" dirty="0" err="1" smtClean="0">
                <a:latin typeface="+mj-lt"/>
              </a:rPr>
              <a:t>eg</a:t>
            </a:r>
            <a:r>
              <a:rPr lang="en-GB" sz="2000" dirty="0" smtClean="0">
                <a:latin typeface="+mj-lt"/>
              </a:rPr>
              <a:t>. rivers and mountains </a:t>
            </a:r>
          </a:p>
          <a:p>
            <a:r>
              <a:rPr lang="en-GB" sz="2000" dirty="0" smtClean="0">
                <a:latin typeface="+mj-lt"/>
              </a:rPr>
              <a:t>What is it renowned for?</a:t>
            </a:r>
            <a:endParaRPr lang="en-GB" sz="2000" dirty="0">
              <a:latin typeface="+mj-lt"/>
            </a:endParaRPr>
          </a:p>
          <a:p>
            <a:r>
              <a:rPr lang="en-GB" sz="2000" dirty="0">
                <a:latin typeface="+mj-lt"/>
              </a:rPr>
              <a:t>Activities on offer in the National Park</a:t>
            </a:r>
            <a:r>
              <a:rPr lang="en-GB" sz="2000" dirty="0" smtClean="0">
                <a:latin typeface="+mj-lt"/>
              </a:rPr>
              <a:t>.</a:t>
            </a:r>
          </a:p>
          <a:p>
            <a:r>
              <a:rPr lang="en-GB" sz="2000" dirty="0" smtClean="0">
                <a:latin typeface="+mj-lt"/>
              </a:rPr>
              <a:t>What wildlife, trees and flowers are there?</a:t>
            </a:r>
            <a:endParaRPr lang="en-GB" sz="2000" dirty="0">
              <a:latin typeface="+mj-lt"/>
            </a:endParaRPr>
          </a:p>
          <a:p>
            <a:r>
              <a:rPr lang="en-GB" sz="2000" dirty="0">
                <a:latin typeface="+mj-lt"/>
              </a:rPr>
              <a:t>Information about the local area.</a:t>
            </a:r>
          </a:p>
          <a:p>
            <a:r>
              <a:rPr lang="en-GB" sz="2000" dirty="0" smtClean="0">
                <a:latin typeface="+mj-lt"/>
              </a:rPr>
              <a:t>Number of people that visit each year.</a:t>
            </a:r>
            <a:endParaRPr lang="en-GB" sz="2000" dirty="0" smtClean="0">
              <a:latin typeface="+mj-lt"/>
            </a:endParaRPr>
          </a:p>
          <a:p>
            <a:pPr marL="0" indent="0" algn="ctr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90851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US" sz="2700" b="1" u="sng" dirty="0">
                <a:solidFill>
                  <a:srgbClr val="FF0000"/>
                </a:solidFill>
              </a:rPr>
              <a:t>The National Park websites are</a:t>
            </a:r>
            <a:r>
              <a:rPr lang="en-US" sz="2700" b="1" dirty="0"/>
              <a:t>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678365"/>
            <a:ext cx="8784975" cy="59909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 err="1" smtClean="0"/>
              <a:t>Brecon</a:t>
            </a:r>
            <a:r>
              <a:rPr lang="en-US" sz="1800" b="1" dirty="0" smtClean="0"/>
              <a:t> </a:t>
            </a:r>
            <a:r>
              <a:rPr lang="en-US" sz="1800" b="1" dirty="0"/>
              <a:t>Beacons National Park: </a:t>
            </a:r>
            <a:r>
              <a:rPr lang="en-US" sz="1800" b="1" dirty="0" smtClean="0">
                <a:hlinkClick r:id="rId2"/>
              </a:rPr>
              <a:t>www.breconbeacons.org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smtClean="0"/>
              <a:t>The </a:t>
            </a:r>
            <a:r>
              <a:rPr lang="en-US" sz="1800" b="1" dirty="0"/>
              <a:t>Broads National Park: </a:t>
            </a:r>
            <a:r>
              <a:rPr lang="en-US" sz="1800" b="1" dirty="0" smtClean="0">
                <a:hlinkClick r:id="rId3"/>
              </a:rPr>
              <a:t>www.broads-authority.gov.uk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smtClean="0"/>
              <a:t>Cairngorms </a:t>
            </a:r>
            <a:r>
              <a:rPr lang="en-US" sz="1800" b="1" dirty="0"/>
              <a:t>National Park: </a:t>
            </a:r>
            <a:r>
              <a:rPr lang="en-US" sz="1800" b="1" dirty="0">
                <a:hlinkClick r:id="rId4"/>
              </a:rPr>
              <a:t>http://</a:t>
            </a:r>
            <a:r>
              <a:rPr lang="en-US" sz="1800" b="1" dirty="0" smtClean="0">
                <a:hlinkClick r:id="rId4"/>
              </a:rPr>
              <a:t>cairngorms.co.uk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err="1" smtClean="0"/>
              <a:t>Dartmoor</a:t>
            </a:r>
            <a:r>
              <a:rPr lang="en-US" sz="1800" b="1" dirty="0" smtClean="0"/>
              <a:t> </a:t>
            </a:r>
            <a:r>
              <a:rPr lang="en-US" sz="1800" b="1" dirty="0"/>
              <a:t>National Park: </a:t>
            </a:r>
            <a:r>
              <a:rPr lang="en-US" sz="1800" b="1" dirty="0" smtClean="0">
                <a:hlinkClick r:id="rId5"/>
              </a:rPr>
              <a:t>www.dartmoor.gov.uk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err="1" smtClean="0"/>
              <a:t>Exmoor</a:t>
            </a:r>
            <a:r>
              <a:rPr lang="en-US" sz="1800" b="1" dirty="0" smtClean="0"/>
              <a:t> </a:t>
            </a:r>
            <a:r>
              <a:rPr lang="en-US" sz="1800" b="1" dirty="0"/>
              <a:t>National Park: </a:t>
            </a:r>
            <a:r>
              <a:rPr lang="en-US" sz="1800" b="1" dirty="0" smtClean="0">
                <a:hlinkClick r:id="rId6"/>
              </a:rPr>
              <a:t>www.exmoor-nationalpark.gov.uk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smtClean="0"/>
              <a:t>Lake </a:t>
            </a:r>
            <a:r>
              <a:rPr lang="en-US" sz="1800" b="1" dirty="0"/>
              <a:t>District National Park: </a:t>
            </a:r>
            <a:r>
              <a:rPr lang="en-US" sz="1800" b="1" dirty="0" smtClean="0">
                <a:hlinkClick r:id="rId7"/>
              </a:rPr>
              <a:t>www.lakedistrict.gov.uk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smtClean="0"/>
              <a:t>Loch </a:t>
            </a:r>
            <a:r>
              <a:rPr lang="en-US" sz="1800" b="1" dirty="0"/>
              <a:t>Lomond and The </a:t>
            </a:r>
            <a:r>
              <a:rPr lang="en-US" sz="1800" b="1" dirty="0" err="1"/>
              <a:t>Trossachs</a:t>
            </a:r>
            <a:r>
              <a:rPr lang="en-US" sz="1800" b="1" dirty="0"/>
              <a:t> National Park: </a:t>
            </a:r>
            <a:r>
              <a:rPr lang="en-US" sz="1800" b="1" dirty="0" smtClean="0">
                <a:hlinkClick r:id="rId8"/>
              </a:rPr>
              <a:t>www.lochlomond-trossachs.org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smtClean="0"/>
              <a:t>New </a:t>
            </a:r>
            <a:r>
              <a:rPr lang="en-US" sz="1800" b="1" dirty="0"/>
              <a:t>Forest National Park: </a:t>
            </a:r>
            <a:r>
              <a:rPr lang="en-US" sz="1800" b="1" dirty="0" smtClean="0">
                <a:hlinkClick r:id="rId9"/>
              </a:rPr>
              <a:t>www.newforestnpa.gov.uk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smtClean="0"/>
              <a:t>Northumberland </a:t>
            </a:r>
            <a:r>
              <a:rPr lang="en-US" sz="1800" b="1" dirty="0"/>
              <a:t>National Park: </a:t>
            </a:r>
            <a:r>
              <a:rPr lang="en-US" sz="1800" b="1" dirty="0" smtClean="0">
                <a:hlinkClick r:id="rId10"/>
              </a:rPr>
              <a:t>www.northumberlandnationalpark.org.uk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smtClean="0"/>
              <a:t>North </a:t>
            </a:r>
            <a:r>
              <a:rPr lang="en-US" sz="1800" b="1" dirty="0"/>
              <a:t>York Moors National Park: </a:t>
            </a:r>
            <a:r>
              <a:rPr lang="en-US" sz="1800" b="1" dirty="0" smtClean="0">
                <a:hlinkClick r:id="rId11"/>
              </a:rPr>
              <a:t>www.northyorkmoors.org.uk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smtClean="0"/>
              <a:t>Peak </a:t>
            </a:r>
            <a:r>
              <a:rPr lang="en-US" sz="1800" b="1" dirty="0"/>
              <a:t>District National Park: </a:t>
            </a:r>
            <a:r>
              <a:rPr lang="en-US" sz="1800" b="1" dirty="0" smtClean="0">
                <a:hlinkClick r:id="rId12"/>
              </a:rPr>
              <a:t>www.peakdistrict.gov.uk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err="1" smtClean="0"/>
              <a:t>Pembrokeshire</a:t>
            </a:r>
            <a:r>
              <a:rPr lang="en-US" sz="1800" b="1" dirty="0" smtClean="0"/>
              <a:t> </a:t>
            </a:r>
            <a:r>
              <a:rPr lang="en-US" sz="1800" b="1" dirty="0"/>
              <a:t>Coast National Park: </a:t>
            </a:r>
            <a:r>
              <a:rPr lang="en-US" sz="1800" b="1" dirty="0" smtClean="0">
                <a:hlinkClick r:id="rId13"/>
              </a:rPr>
              <a:t>www.pembrokeshirecoast.org.uk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err="1" smtClean="0"/>
              <a:t>Snowdonia</a:t>
            </a:r>
            <a:r>
              <a:rPr lang="en-US" sz="1800" b="1" dirty="0" smtClean="0"/>
              <a:t> </a:t>
            </a:r>
            <a:r>
              <a:rPr lang="en-US" sz="1800" b="1" dirty="0"/>
              <a:t>National Park: </a:t>
            </a:r>
            <a:r>
              <a:rPr lang="en-US" sz="1800" b="1" dirty="0" smtClean="0">
                <a:hlinkClick r:id="rId14"/>
              </a:rPr>
              <a:t>www.eryri-npa.gov.uk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smtClean="0"/>
              <a:t>South </a:t>
            </a:r>
            <a:r>
              <a:rPr lang="en-US" sz="1800" b="1" dirty="0"/>
              <a:t>Downs National Park: </a:t>
            </a:r>
            <a:r>
              <a:rPr lang="en-US" sz="1800" b="1" dirty="0" smtClean="0">
                <a:hlinkClick r:id="rId15"/>
              </a:rPr>
              <a:t>www.southdowns.gov.uk</a:t>
            </a:r>
            <a:endParaRPr lang="en-US" sz="1800" dirty="0"/>
          </a:p>
          <a:p>
            <a:pPr marL="0" indent="0">
              <a:buNone/>
            </a:pPr>
            <a:r>
              <a:rPr lang="en-US" sz="1800" b="1" dirty="0" smtClean="0"/>
              <a:t>Yorkshire </a:t>
            </a:r>
            <a:r>
              <a:rPr lang="en-US" sz="1800" b="1" dirty="0"/>
              <a:t>Dales National Park: </a:t>
            </a:r>
            <a:r>
              <a:rPr lang="en-US" sz="1800" b="1" dirty="0" smtClean="0">
                <a:hlinkClick r:id="rId16"/>
              </a:rPr>
              <a:t>www.yorkshiredales.org.uk</a:t>
            </a:r>
            <a:endParaRPr lang="en-US" sz="1800" b="1" dirty="0" smtClean="0"/>
          </a:p>
          <a:p>
            <a:pPr marL="0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8810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413</Words>
  <Application>Microsoft Office PowerPoint</Application>
  <PresentationFormat>On-screen Show (4:3)</PresentationFormat>
  <Paragraphs>64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Comic Sans MS</vt:lpstr>
      <vt:lpstr>Office Theme</vt:lpstr>
      <vt:lpstr>National Parks</vt:lpstr>
      <vt:lpstr>What is a National Park?</vt:lpstr>
      <vt:lpstr>Who owns the National Parks?</vt:lpstr>
      <vt:lpstr>PowerPoint Presentation</vt:lpstr>
      <vt:lpstr>PowerPoint Presentation</vt:lpstr>
      <vt:lpstr>The 15 National Parks</vt:lpstr>
      <vt:lpstr>Task</vt:lpstr>
      <vt:lpstr>The National Park websites are: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National Parks</dc:title>
  <dc:creator>Darren</dc:creator>
  <cp:lastModifiedBy>Gary Myers</cp:lastModifiedBy>
  <cp:revision>15</cp:revision>
  <dcterms:created xsi:type="dcterms:W3CDTF">2011-03-20T11:38:53Z</dcterms:created>
  <dcterms:modified xsi:type="dcterms:W3CDTF">2020-03-18T17:05:22Z</dcterms:modified>
</cp:coreProperties>
</file>