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7DDFC-622D-4ABD-8087-57F844902CCE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008B1-DC9D-48B9-967D-93D1E2815A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14553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7DDFC-622D-4ABD-8087-57F844902CCE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008B1-DC9D-48B9-967D-93D1E2815A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84118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7DDFC-622D-4ABD-8087-57F844902CCE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008B1-DC9D-48B9-967D-93D1E2815A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81666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7DDFC-622D-4ABD-8087-57F844902CCE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008B1-DC9D-48B9-967D-93D1E2815A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10234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7DDFC-622D-4ABD-8087-57F844902CCE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008B1-DC9D-48B9-967D-93D1E2815A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4477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7DDFC-622D-4ABD-8087-57F844902CCE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008B1-DC9D-48B9-967D-93D1E2815A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6260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7DDFC-622D-4ABD-8087-57F844902CCE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008B1-DC9D-48B9-967D-93D1E2815A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34500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7DDFC-622D-4ABD-8087-57F844902CCE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008B1-DC9D-48B9-967D-93D1E2815A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74892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7DDFC-622D-4ABD-8087-57F844902CCE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008B1-DC9D-48B9-967D-93D1E2815A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37244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7DDFC-622D-4ABD-8087-57F844902CCE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008B1-DC9D-48B9-967D-93D1E2815A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11307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7DDFC-622D-4ABD-8087-57F844902CCE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008B1-DC9D-48B9-967D-93D1E2815A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9482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17DDFC-622D-4ABD-8087-57F844902CCE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F008B1-DC9D-48B9-967D-93D1E2815A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09105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Year 6 Religious Education </a:t>
            </a:r>
            <a:br>
              <a:rPr lang="en-GB" dirty="0" smtClean="0"/>
            </a:br>
            <a:r>
              <a:rPr lang="en-GB" dirty="0" smtClean="0"/>
              <a:t>Islam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Key Question</a:t>
            </a:r>
          </a:p>
          <a:p>
            <a:r>
              <a:rPr lang="en-GB" dirty="0" smtClean="0"/>
              <a:t>Does belief in ‘</a:t>
            </a:r>
            <a:r>
              <a:rPr lang="en-GB" dirty="0" err="1" smtClean="0"/>
              <a:t>Akhirah</a:t>
            </a:r>
            <a:r>
              <a:rPr lang="en-GB" dirty="0" smtClean="0"/>
              <a:t>’ (life after death) help Muslims lead good lives?</a:t>
            </a:r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60098"/>
            <a:ext cx="1800200" cy="18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405389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Lesson 1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Learning objective: To know that the term ‘Jihad’ can be interpreted differently leading to different actions and consequences.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* For each key question on this </a:t>
            </a:r>
            <a:r>
              <a:rPr lang="en-GB" dirty="0" err="1" smtClean="0"/>
              <a:t>Powerpoint</a:t>
            </a:r>
            <a:r>
              <a:rPr lang="en-GB" dirty="0" smtClean="0"/>
              <a:t>, complete your answers on the worksheet ‘RE Lesson 1’.</a:t>
            </a: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1" y="116633"/>
            <a:ext cx="1577121" cy="13681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919170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Meaning of ‘Jihad’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Muslims use the term ‘Jihad’ to describe three different types of struggle:</a:t>
            </a:r>
          </a:p>
          <a:p>
            <a:pPr marL="514350" indent="-514350">
              <a:buAutoNum type="arabicPeriod"/>
            </a:pPr>
            <a:r>
              <a:rPr lang="en-GB" dirty="0" smtClean="0"/>
              <a:t>A believer’s internal struggle to live out the Muslim faith as well as possible.</a:t>
            </a:r>
          </a:p>
          <a:p>
            <a:pPr marL="514350" indent="-514350">
              <a:buAutoNum type="arabicPeriod"/>
            </a:pPr>
            <a:r>
              <a:rPr lang="en-GB" dirty="0" smtClean="0"/>
              <a:t>The struggle to build a good Muslim society.</a:t>
            </a:r>
          </a:p>
          <a:p>
            <a:pPr marL="514350" indent="-514350">
              <a:buAutoNum type="arabicPeriod"/>
            </a:pPr>
            <a:r>
              <a:rPr lang="en-GB" dirty="0" smtClean="0"/>
              <a:t>Holy war – the struggle to defend Islam (with force if necessary)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701812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Key Question 1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How far would you go to stand up for something you believe?</a:t>
            </a:r>
          </a:p>
          <a:p>
            <a:pPr marL="0" indent="0">
              <a:buNone/>
            </a:pPr>
            <a:r>
              <a:rPr lang="en-GB" dirty="0" smtClean="0"/>
              <a:t>(Complete your answer on your worksheet)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For example: Some vegetarians will not eat meat because they believe it is not right to kill animals. Other vegetarians might not eat meat for other reasons. </a:t>
            </a:r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88640"/>
            <a:ext cx="1152128" cy="15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029716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Key Question 2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How strongly do you agree with these people’s actions? (Circle your answer on your worksheet)</a:t>
            </a:r>
          </a:p>
          <a:p>
            <a:pPr marL="514350" indent="-514350">
              <a:buAutoNum type="arabicPeriod"/>
            </a:pPr>
            <a:r>
              <a:rPr lang="en-GB" dirty="0" smtClean="0"/>
              <a:t>A person puts a knife in someone’s stomach.</a:t>
            </a:r>
          </a:p>
          <a:p>
            <a:pPr marL="514350" indent="-514350">
              <a:buAutoNum type="arabicPeriod"/>
            </a:pPr>
            <a:r>
              <a:rPr lang="en-GB" dirty="0" smtClean="0"/>
              <a:t>A stranger grabs a child.</a:t>
            </a:r>
          </a:p>
          <a:p>
            <a:pPr marL="514350" indent="-514350">
              <a:buAutoNum type="arabicPeriod"/>
            </a:pPr>
            <a:r>
              <a:rPr lang="en-GB" dirty="0" smtClean="0"/>
              <a:t>A policeman shoots someone.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826903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But now consider this information for each scenario – have you changed your mind? Circle your new answer in a different colour.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916832"/>
            <a:ext cx="8229600" cy="4525963"/>
          </a:xfrm>
        </p:spPr>
        <p:txBody>
          <a:bodyPr/>
          <a:lstStyle/>
          <a:p>
            <a:pPr marL="0" indent="0">
              <a:buNone/>
            </a:pPr>
            <a:endParaRPr lang="en-GB" dirty="0" smtClean="0"/>
          </a:p>
          <a:p>
            <a:pPr marL="514350" indent="-514350">
              <a:buAutoNum type="arabicPeriod"/>
            </a:pPr>
            <a:r>
              <a:rPr lang="en-GB" dirty="0" smtClean="0"/>
              <a:t>The person is a surgeon, operating to save the person’s life.</a:t>
            </a:r>
          </a:p>
          <a:p>
            <a:pPr marL="514350" indent="-514350">
              <a:buAutoNum type="arabicPeriod"/>
            </a:pPr>
            <a:r>
              <a:rPr lang="en-GB" dirty="0" smtClean="0"/>
              <a:t>The child was about to be run over.</a:t>
            </a:r>
          </a:p>
          <a:p>
            <a:pPr marL="514350" indent="-514350">
              <a:buAutoNum type="arabicPeriod"/>
            </a:pPr>
            <a:r>
              <a:rPr lang="en-GB" dirty="0" smtClean="0"/>
              <a:t>The person he shot was about to detonate a bomb in a shopping centre.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86357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Key Question 3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A person robs a bank.</a:t>
            </a:r>
          </a:p>
          <a:p>
            <a:pPr marL="0" indent="0">
              <a:buNone/>
            </a:pPr>
            <a:r>
              <a:rPr lang="en-GB" dirty="0" smtClean="0"/>
              <a:t>Is this ok? Explain why.</a:t>
            </a:r>
          </a:p>
          <a:p>
            <a:pPr marL="0" indent="0">
              <a:buNone/>
            </a:pPr>
            <a:r>
              <a:rPr lang="en-GB" dirty="0" smtClean="0"/>
              <a:t>What might the robber’s motivation be?</a:t>
            </a:r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3573016"/>
            <a:ext cx="47625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148762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Key question 4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What is motivation?</a:t>
            </a:r>
          </a:p>
          <a:p>
            <a:pPr marL="0" indent="0">
              <a:buNone/>
            </a:pPr>
            <a:r>
              <a:rPr lang="en-GB" dirty="0" smtClean="0"/>
              <a:t>What motivates you to do certain things?</a:t>
            </a:r>
          </a:p>
          <a:p>
            <a:pPr marL="0" indent="0">
              <a:buNone/>
            </a:pPr>
            <a:r>
              <a:rPr lang="en-GB" dirty="0" smtClean="0"/>
              <a:t>Think of a time when you have been motivated to do something.</a:t>
            </a:r>
          </a:p>
          <a:p>
            <a:pPr marL="0" indent="0">
              <a:buNone/>
            </a:pPr>
            <a:r>
              <a:rPr lang="en-GB" dirty="0" smtClean="0"/>
              <a:t>Would your actions change if you thought someone was watching?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842937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Key question 5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What are good actions?</a:t>
            </a:r>
          </a:p>
          <a:p>
            <a:pPr marL="0" indent="0">
              <a:buNone/>
            </a:pPr>
            <a:r>
              <a:rPr lang="en-GB" dirty="0" smtClean="0"/>
              <a:t>List 3 things you think are examples of good action on your worksheet.</a:t>
            </a: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573016"/>
            <a:ext cx="1924422" cy="251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222113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Task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Think of someone you think leads a ‘good’ life.</a:t>
            </a:r>
          </a:p>
          <a:p>
            <a:pPr marL="0" indent="0">
              <a:buNone/>
            </a:pPr>
            <a:r>
              <a:rPr lang="en-GB" dirty="0" smtClean="0"/>
              <a:t>Draw a picture of them in the box on your worksheet and write down who they are.</a:t>
            </a:r>
          </a:p>
          <a:p>
            <a:pPr marL="0" indent="0">
              <a:buNone/>
            </a:pPr>
            <a:r>
              <a:rPr lang="en-GB" dirty="0" smtClean="0"/>
              <a:t>Then write a paragraph that explains why you have chosen them. </a:t>
            </a:r>
          </a:p>
          <a:p>
            <a:pPr marL="0" indent="0">
              <a:buNone/>
            </a:pPr>
            <a:r>
              <a:rPr lang="en-GB" dirty="0" smtClean="0"/>
              <a:t>What do they do? What do they believe? What actions do they take/make</a:t>
            </a:r>
            <a:r>
              <a:rPr lang="en-GB" dirty="0"/>
              <a:t> </a:t>
            </a:r>
            <a:r>
              <a:rPr lang="en-GB" dirty="0" smtClean="0"/>
              <a:t>and why?</a:t>
            </a:r>
          </a:p>
          <a:p>
            <a:pPr marL="0" indent="0">
              <a:buNone/>
            </a:pPr>
            <a:r>
              <a:rPr lang="en-GB" dirty="0" smtClean="0"/>
              <a:t>Use my example on the next slide to help you.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35287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6459" y="188641"/>
            <a:ext cx="5174483" cy="3096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051720" y="3284985"/>
            <a:ext cx="460851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" dirty="0" smtClean="0"/>
              <a:t>Captain Tom Moore (aged 99)</a:t>
            </a:r>
            <a:endParaRPr lang="en-GB" sz="2500" dirty="0"/>
          </a:p>
        </p:txBody>
      </p:sp>
      <p:sp>
        <p:nvSpPr>
          <p:cNvPr id="6" name="TextBox 5"/>
          <p:cNvSpPr txBox="1"/>
          <p:nvPr/>
        </p:nvSpPr>
        <p:spPr>
          <a:xfrm>
            <a:off x="467544" y="3762039"/>
            <a:ext cx="792088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I have chosen war veteran Captain Tom Moore as someone I believe is leading a ‘good’ life. Whilst everyone has been forced into lockdown due to the Corona virus outbreak, Tom has chosen to walk 10 laps of his garden a day to raise </a:t>
            </a:r>
            <a:r>
              <a:rPr lang="en-GB" dirty="0"/>
              <a:t>money for the NHS. All the money Moore raises will be donated to NHS </a:t>
            </a:r>
            <a:r>
              <a:rPr lang="en-GB" dirty="0" smtClean="0"/>
              <a:t>charities together </a:t>
            </a:r>
            <a:r>
              <a:rPr lang="en-GB" dirty="0"/>
              <a:t>to go towards wellbeing packs and rest and recuperation centres for staff on the frontline, as well as electronic devices for patients to communicate with their families while in </a:t>
            </a:r>
            <a:r>
              <a:rPr lang="en-GB" dirty="0" smtClean="0"/>
              <a:t>isolation. I believe he is a fantastic role model for others as he is spending his days doing something that will have such a positive impact on others.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68479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</TotalTime>
  <Words>545</Words>
  <Application>Microsoft Office PowerPoint</Application>
  <PresentationFormat>On-screen Show (4:3)</PresentationFormat>
  <Paragraphs>47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Year 6 Religious Education  Islam</vt:lpstr>
      <vt:lpstr>Lesson 1 </vt:lpstr>
      <vt:lpstr>Meaning of ‘Jihad’</vt:lpstr>
      <vt:lpstr>Key Question 1</vt:lpstr>
      <vt:lpstr>Key Question 2</vt:lpstr>
      <vt:lpstr> But now consider this information for each scenario – have you changed your mind? Circle your new answer in a different colour.</vt:lpstr>
      <vt:lpstr>Key Question 3</vt:lpstr>
      <vt:lpstr>Key question 4</vt:lpstr>
      <vt:lpstr>Key question 5</vt:lpstr>
      <vt:lpstr>Task</vt:lpstr>
      <vt:lpstr>PowerPoint Presentation</vt:lpstr>
    </vt:vector>
  </TitlesOfParts>
  <Company>Oakfield Primary School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6 Religious Education  Islam</dc:title>
  <dc:creator>OJS User</dc:creator>
  <cp:lastModifiedBy>OJS User</cp:lastModifiedBy>
  <cp:revision>12</cp:revision>
  <dcterms:created xsi:type="dcterms:W3CDTF">2020-04-14T12:57:43Z</dcterms:created>
  <dcterms:modified xsi:type="dcterms:W3CDTF">2020-04-15T12:45:58Z</dcterms:modified>
</cp:coreProperties>
</file>