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60" r:id="rId11"/>
    <p:sldId id="266" r:id="rId12"/>
    <p:sldId id="267" r:id="rId13"/>
    <p:sldId id="264" r:id="rId14"/>
    <p:sldId id="265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18.06.2020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reading-list-for-year-3-pupils-ks2-age-7-8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</a:t>
            </a:r>
            <a:r>
              <a:rPr lang="en-GB" sz="2800" dirty="0">
                <a:latin typeface="+mj-lt"/>
              </a:rPr>
              <a:t>3</a:t>
            </a:r>
            <a:r>
              <a:rPr lang="en-GB" sz="2800" dirty="0" smtClean="0">
                <a:latin typeface="+mj-lt"/>
              </a:rPr>
              <a:t>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22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nd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June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29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June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3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week.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list</a:t>
            </a:r>
          </a:p>
          <a:p>
            <a:pPr lvl="0" defTabSz="609570">
              <a:defRPr/>
            </a:pPr>
            <a:r>
              <a:rPr lang="en-US" sz="1600" dirty="0">
                <a:hlinkClick r:id="rId3"/>
              </a:rPr>
              <a:t>https://schoolreadinglist.co.uk/reading-lists-for-ks2-school-pupils/reading-list-for-year-3-pupils-ks2-age-7-8/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/>
              <a:t>Write a story about this picture and give your story a name.</a:t>
            </a:r>
            <a:endParaRPr lang="en-US" altLang="en-US" sz="16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This tiny turtle is giving a speech. What is he saying? Who is he speaking to? </a:t>
            </a:r>
            <a:endParaRPr lang="en-GB" sz="16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 smtClean="0"/>
              <a:t>You just discovered a new planet. Tell the story.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A new type of car has just been invented: The Spider car. Write about all the cool features of this car. Then invent your own cool car.</a:t>
            </a:r>
            <a:endParaRPr lang="en-GB" sz="16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Finish the story to this enticing starter.</a:t>
            </a:r>
            <a:endParaRPr lang="en-GB" sz="1600" dirty="0" smtClean="0"/>
          </a:p>
        </p:txBody>
      </p:sp>
      <p:pic>
        <p:nvPicPr>
          <p:cNvPr id="15" name="Picture 2" descr="http://corndogart.com/wp-content/uploads/2015/05/Sidecar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375" y="2488195"/>
            <a:ext cx="2262809" cy="155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 descr="New Planet: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392" y="2488195"/>
            <a:ext cx="2081823" cy="15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Writing prompt. This tiny turtle is giving a speech. What is he saying? Who is he speaking to? Can be used as a speaking prompt as well.: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92" y="2488195"/>
            <a:ext cx="2239180" cy="155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www.allweirdpics.com/pictures/Spider_C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82" y="2488195"/>
            <a:ext cx="2137101" cy="1545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s://visualwritingprompts.files.wordpress.com/2012/09/finishthestory-001.png?w=584&amp;h=43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166" y="2488195"/>
            <a:ext cx="2200027" cy="151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89" y="4312186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Tell the story Halloween from the perspective of a sweet.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en-US" sz="1600" dirty="0"/>
              <a:t>What can humans learn from animals?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Write this conversation.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It’s almost Halloween; here are some relevant writing prompts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97" y="2555412"/>
            <a:ext cx="2236516" cy="160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ntent Placeholder 3" descr="tig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27725" y="2527253"/>
            <a:ext cx="2446528" cy="17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lassroom Magic: Picture Writing Prompts: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570" y="2527253"/>
            <a:ext cx="2592218" cy="178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0570" y="4441371"/>
            <a:ext cx="2592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Describe your new planet in one paragraph. </a:t>
            </a:r>
            <a:endParaRPr lang="en-GB" dirty="0"/>
          </a:p>
        </p:txBody>
      </p:sp>
      <p:pic>
        <p:nvPicPr>
          <p:cNvPr id="17" name="Content Placeholder 3" descr="write this conversa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6262" y="2475146"/>
            <a:ext cx="2633583" cy="175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29320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64AA4B-3FB9-4083-872E-41F7DD7413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144E29-9945-4C6E-BF5A-CFBBA82E985A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schemas.microsoft.com/office/infopath/2007/PartnerControls"/>
    <ds:schemaRef ds:uri="66164669-a466-4572-a440-a50010584701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60835BD-3048-46EF-BFA8-EC32BD2FCE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478</Words>
  <Application>Microsoft Office PowerPoint</Application>
  <PresentationFormat>Widescreen</PresentationFormat>
  <Paragraphs>82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31</cp:revision>
  <dcterms:created xsi:type="dcterms:W3CDTF">2020-04-03T07:13:41Z</dcterms:created>
  <dcterms:modified xsi:type="dcterms:W3CDTF">2020-06-18T12:04:12Z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