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919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52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7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17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71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46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820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480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42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426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680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58241-19DE-46E7-A40D-9F4698032D3D}" type="datetimeFigureOut">
              <a:rPr lang="en-US" smtClean="0"/>
              <a:t>4/14/2020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8CB51-8FA2-44EC-8BFB-B1AF32D39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703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hdphoto" Target="../media/hdphoto1.wdp"/><Relationship Id="rId7" Type="http://schemas.openxmlformats.org/officeDocument/2006/relationships/hyperlink" Target="https://www.bbc.co.uk/bitesize/topics/zwdr6yc/articles/ztg6gd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bitesize/topics/zwdr6yc/articles/zw8xb82" TargetMode="External"/><Relationship Id="rId5" Type="http://schemas.openxmlformats.org/officeDocument/2006/relationships/hyperlink" Target="https://www.bbc.co.uk/bitesize/topics/zwdr6yc/articles/zqv4cwx" TargetMode="External"/><Relationship Id="rId4" Type="http://schemas.openxmlformats.org/officeDocument/2006/relationships/hyperlink" Target="https://www.bbc.co.uk/bitesize/topics/zwdr6yc/articles/zs8f8mn" TargetMode="External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-s5iCoCaofc" TargetMode="Externa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5000" b="1" u="sng" dirty="0" smtClean="0">
                <a:latin typeface="Arial Narrow" panose="020B0606020202030204" pitchFamily="34" charset="0"/>
              </a:rPr>
              <a:t>Y6 Science – Human Circulation</a:t>
            </a:r>
            <a:endParaRPr lang="en-US" sz="5000" b="1" u="sng" dirty="0"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478" y="1323832"/>
            <a:ext cx="10382958" cy="5076967"/>
          </a:xfrm>
        </p:spPr>
        <p:txBody>
          <a:bodyPr>
            <a:noAutofit/>
          </a:bodyPr>
          <a:lstStyle/>
          <a:p>
            <a:pPr algn="l"/>
            <a:r>
              <a:rPr lang="en-GB" sz="4000" u="sng" dirty="0" smtClean="0">
                <a:latin typeface="Arial Narrow" panose="020B0606020202030204" pitchFamily="34" charset="0"/>
              </a:rPr>
              <a:t>Objective:</a:t>
            </a:r>
            <a:endParaRPr lang="en-GB" sz="4000" dirty="0" smtClean="0">
              <a:latin typeface="Arial Narrow" panose="020B0606020202030204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Arial Narrow" panose="020B0606020202030204" pitchFamily="34" charset="0"/>
              </a:rPr>
              <a:t>To identify </a:t>
            </a:r>
            <a:r>
              <a:rPr lang="en-GB" sz="4000" dirty="0">
                <a:latin typeface="Arial Narrow" panose="020B0606020202030204" pitchFamily="34" charset="0"/>
              </a:rPr>
              <a:t>and name the main parts of the human circulatory system, and describe the functions of the heart, blood vessels and </a:t>
            </a:r>
            <a:r>
              <a:rPr lang="en-GB" sz="4000" dirty="0" smtClean="0">
                <a:latin typeface="Arial Narrow" panose="020B0606020202030204" pitchFamily="34" charset="0"/>
              </a:rPr>
              <a:t>blood</a:t>
            </a:r>
            <a:r>
              <a:rPr lang="en-GB" sz="4000" dirty="0" smtClean="0">
                <a:latin typeface="CoopForged" pitchFamily="50" charset="0"/>
              </a:rPr>
              <a:t>.</a:t>
            </a:r>
            <a:endParaRPr lang="en-GB" sz="4000" dirty="0">
              <a:latin typeface="CoopForged" pitchFamily="50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9587" y="2731474"/>
            <a:ext cx="3579130" cy="412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853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5000" b="1" u="sng" dirty="0" smtClean="0">
                <a:latin typeface="Arial Narrow" panose="020B0606020202030204" pitchFamily="34" charset="0"/>
              </a:rPr>
              <a:t>Y6 Science – Human Circulation</a:t>
            </a:r>
            <a:endParaRPr lang="en-US" sz="50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1478" y="1269241"/>
            <a:ext cx="11150221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4000" dirty="0">
                <a:solidFill>
                  <a:prstClr val="black"/>
                </a:solidFill>
                <a:latin typeface="Arial Narrow" panose="020B0606020202030204" pitchFamily="34" charset="0"/>
              </a:rPr>
              <a:t>Login to Espresso (Discovery Education).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4000" dirty="0">
                <a:solidFill>
                  <a:prstClr val="black"/>
                </a:solidFill>
                <a:latin typeface="Arial Narrow" panose="020B0606020202030204" pitchFamily="34" charset="0"/>
              </a:rPr>
              <a:t>Username: student28853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4000" dirty="0">
                <a:solidFill>
                  <a:prstClr val="black"/>
                </a:solidFill>
                <a:latin typeface="Arial Narrow" panose="020B0606020202030204" pitchFamily="34" charset="0"/>
              </a:rPr>
              <a:t>Password: </a:t>
            </a:r>
            <a:r>
              <a:rPr lang="en-GB" sz="4000" dirty="0" err="1">
                <a:solidFill>
                  <a:prstClr val="black"/>
                </a:solidFill>
                <a:latin typeface="Arial Narrow" panose="020B0606020202030204" pitchFamily="34" charset="0"/>
              </a:rPr>
              <a:t>oaktree</a:t>
            </a:r>
            <a:endParaRPr lang="en-GB" sz="40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GB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4000" dirty="0">
                <a:solidFill>
                  <a:prstClr val="black"/>
                </a:solidFill>
                <a:latin typeface="Arial Narrow" panose="020B0606020202030204" pitchFamily="34" charset="0"/>
              </a:rPr>
              <a:t>Search in KS2 Science, in the ‘Animals, including Humans’ section. </a:t>
            </a:r>
            <a:r>
              <a:rPr lang="en-GB" sz="40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Click into ‘Bodies (upper)’.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40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In the ‘fact files’ section, </a:t>
            </a:r>
            <a:r>
              <a:rPr lang="en-GB" sz="4000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read</a:t>
            </a:r>
            <a:r>
              <a:rPr lang="en-GB" sz="40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‘The Heart’.  </a:t>
            </a:r>
          </a:p>
        </p:txBody>
      </p:sp>
    </p:spTree>
    <p:extLst>
      <p:ext uri="{BB962C8B-B14F-4D97-AF65-F5344CB8AC3E}">
        <p14:creationId xmlns:p14="http://schemas.microsoft.com/office/powerpoint/2010/main" val="4142819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5000" b="1" u="sng" dirty="0" smtClean="0">
                <a:latin typeface="Arial Narrow" panose="020B0606020202030204" pitchFamily="34" charset="0"/>
              </a:rPr>
              <a:t>Y6 Science – Human Circulation</a:t>
            </a:r>
            <a:endParaRPr lang="en-US" sz="50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1478" y="1392072"/>
            <a:ext cx="9034818" cy="236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GB" sz="4000" dirty="0">
                <a:solidFill>
                  <a:prstClr val="black"/>
                </a:solidFill>
                <a:latin typeface="Arial Narrow" panose="020B0606020202030204" pitchFamily="34" charset="0"/>
              </a:rPr>
              <a:t>Now </a:t>
            </a:r>
            <a:r>
              <a:rPr lang="en-GB" sz="4000" dirty="0">
                <a:solidFill>
                  <a:srgbClr val="0070C0"/>
                </a:solidFill>
                <a:latin typeface="Arial Narrow" panose="020B0606020202030204" pitchFamily="34" charset="0"/>
              </a:rPr>
              <a:t>watch: </a:t>
            </a:r>
            <a:r>
              <a:rPr lang="en-US" sz="2400" dirty="0">
                <a:solidFill>
                  <a:prstClr val="black"/>
                </a:solidFill>
                <a:hlinkClick r:id="rId4"/>
              </a:rPr>
              <a:t>https://</a:t>
            </a:r>
            <a:r>
              <a:rPr lang="en-US" sz="2400" dirty="0" smtClean="0">
                <a:solidFill>
                  <a:prstClr val="black"/>
                </a:solidFill>
                <a:hlinkClick r:id="rId4"/>
              </a:rPr>
              <a:t>www.bbc.co.uk/bitesize/topics/zwdr6yc/articles/zs8f8mn</a:t>
            </a:r>
            <a:endParaRPr lang="en-US" sz="2400" dirty="0" smtClean="0">
              <a:solidFill>
                <a:prstClr val="black"/>
              </a:solidFill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 smtClean="0">
                <a:hlinkClick r:id="rId5"/>
              </a:rPr>
              <a:t>https://www.bbc.co.uk/bitesize/topics/zwdr6yc/articles/zqv4cwx</a:t>
            </a:r>
            <a:endParaRPr lang="en-US" sz="2400" dirty="0" smtClean="0"/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 smtClean="0">
                <a:hlinkClick r:id="rId6"/>
              </a:rPr>
              <a:t>https://www.bbc.co.uk/bitesize/topics/zwdr6yc/articles/zw8xb82</a:t>
            </a:r>
            <a:endParaRPr lang="en-US" sz="2400" dirty="0" smtClean="0"/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 smtClean="0">
                <a:hlinkClick r:id="rId7"/>
              </a:rPr>
              <a:t>https://www.bbc.co.uk/bitesize/topics/zwdr6yc/articles/ztg6gdm</a:t>
            </a:r>
            <a:endParaRPr lang="en-GB" sz="2400" dirty="0">
              <a:solidFill>
                <a:prstClr val="black"/>
              </a:solidFill>
              <a:latin typeface="CoopForged" pitchFamily="50" charset="0"/>
            </a:endParaRPr>
          </a:p>
        </p:txBody>
      </p:sp>
      <p:sp>
        <p:nvSpPr>
          <p:cNvPr id="7" name="AutoShape 2" descr="Human Heart Clipart Fr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38665" y1="31256" x2="38665" y2="31256"/>
                        <a14:foregroundMark x1="37028" y1="67231" x2="37028" y2="67231"/>
                      </a14:backgroundRemoval>
                    </a14:imgEffect>
                  </a14:imgLayer>
                </a14:imgProps>
              </a:ext>
            </a:extLst>
          </a:blip>
          <a:srcRect l="18027" t="16192" r="14488" b="22975"/>
          <a:stretch/>
        </p:blipFill>
        <p:spPr>
          <a:xfrm rot="870320">
            <a:off x="8191646" y="2285792"/>
            <a:ext cx="3616657" cy="4610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246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5000" b="1" u="sng" dirty="0" smtClean="0">
                <a:latin typeface="Arial Narrow" panose="020B0606020202030204" pitchFamily="34" charset="0"/>
              </a:rPr>
              <a:t>Y6 Science – Human Circulation</a:t>
            </a:r>
            <a:endParaRPr lang="en-US" sz="5000" b="1" u="sng" dirty="0">
              <a:latin typeface="Arial Narrow" panose="020B0606020202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388" y="1473959"/>
            <a:ext cx="4926842" cy="4926842"/>
          </a:xfrm>
          <a:prstGeom prst="rect">
            <a:avLst/>
          </a:prstGeom>
        </p:spPr>
      </p:pic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59856" y="4152374"/>
            <a:ext cx="5049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5"/>
              </a:rPr>
              <a:t>https://www.youtube.com/watch?v=-s5iCoCaofc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283666" y="2801584"/>
            <a:ext cx="56638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Arial Narrow" panose="020B0606020202030204" pitchFamily="34" charset="0"/>
                <a:ea typeface="+mj-ea"/>
                <a:cs typeface="+mj-cs"/>
              </a:rPr>
              <a:t>Watch this video on YouTube</a:t>
            </a:r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:</a:t>
            </a:r>
          </a:p>
          <a:p>
            <a:endParaRPr lang="en-US" sz="4000" b="1" dirty="0">
              <a:latin typeface="Arial Narrow" panose="020B060602020203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70664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5000" b="1" u="sng" dirty="0" smtClean="0">
                <a:latin typeface="Arial Narrow" panose="020B0606020202030204" pitchFamily="34" charset="0"/>
              </a:rPr>
              <a:t>Y6 Science – Human Circulation</a:t>
            </a:r>
            <a:endParaRPr lang="en-US" sz="50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149" y="1139696"/>
            <a:ext cx="5305407" cy="54072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319457" y="2129051"/>
            <a:ext cx="488535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anose="020B0606020202030204" pitchFamily="34" charset="0"/>
              </a:rPr>
              <a:t>Here is a diagram of the human heart. It is made up of four ‘chambers’. The valves ensure the blood only flows in one direction. The de-oxygenated blood is blue, while the oxygenated blood (from the lungs) is red. </a:t>
            </a:r>
            <a:endParaRPr lang="en-US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289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5000" b="1" u="sng" dirty="0" smtClean="0">
                <a:latin typeface="Arial Narrow" panose="020B0606020202030204" pitchFamily="34" charset="0"/>
              </a:rPr>
              <a:t>Y6 Science – Human Circulation</a:t>
            </a:r>
            <a:endParaRPr lang="en-US" sz="50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1319" y="1344412"/>
            <a:ext cx="11081982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Arial Narrow" panose="020B0606020202030204" pitchFamily="34" charset="0"/>
                <a:ea typeface="+mj-ea"/>
                <a:cs typeface="+mj-cs"/>
              </a:rPr>
              <a:t>Task</a:t>
            </a:r>
            <a:r>
              <a:rPr lang="en-GB" sz="4000" b="1" u="sng" dirty="0" smtClean="0">
                <a:latin typeface="Arial Narrow" panose="020B0606020202030204" pitchFamily="34" charset="0"/>
                <a:ea typeface="+mj-ea"/>
                <a:cs typeface="+mj-cs"/>
              </a:rPr>
              <a:t>: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Present your knowledge on the main parts of the human circulatory system, including the functions of the heart, blood vessels and blood in the way that you prefer. 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It could be through labelled diagrams and explanations,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a PowerPoint presentation, a video of yourself explaining it, or even a life-sized model (see useful attachments). 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Make sure you include KEY VOCABULARY (next page).   </a:t>
            </a:r>
            <a:r>
              <a:rPr lang="en-GB" sz="4000" b="1" u="sng" dirty="0" smtClean="0">
                <a:latin typeface="Arial Narrow" panose="020B0606020202030204" pitchFamily="34" charset="0"/>
                <a:ea typeface="+mj-ea"/>
                <a:cs typeface="+mj-cs"/>
              </a:rPr>
              <a:t> </a:t>
            </a:r>
            <a:endParaRPr lang="en-US" sz="4000" b="1" u="sng" dirty="0">
              <a:latin typeface="Arial Narrow" panose="020B060602020203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8852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5000" b="1" u="sng" dirty="0" smtClean="0">
                <a:latin typeface="Arial Narrow" panose="020B0606020202030204" pitchFamily="34" charset="0"/>
              </a:rPr>
              <a:t>Y6 Science – Human Circulation</a:t>
            </a:r>
            <a:endParaRPr lang="en-US" sz="50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1319" y="1344412"/>
            <a:ext cx="110819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atin typeface="Arial Narrow" panose="020B0606020202030204" pitchFamily="34" charset="0"/>
                <a:ea typeface="+mj-ea"/>
                <a:cs typeface="+mj-cs"/>
              </a:rPr>
              <a:t>Key vocabulary to include: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Circulatory system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Heart/muscle/pump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Lungs/breathe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Blood vessels (arteries and veins)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Valves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Red blood cells</a:t>
            </a:r>
          </a:p>
          <a:p>
            <a:r>
              <a:rPr lang="en-GB" sz="4000" b="1" dirty="0" smtClean="0">
                <a:latin typeface="Arial Narrow" panose="020B0606020202030204" pitchFamily="34" charset="0"/>
                <a:ea typeface="+mj-ea"/>
                <a:cs typeface="+mj-cs"/>
              </a:rPr>
              <a:t>Oxygen and carbon dioxide</a:t>
            </a:r>
          </a:p>
        </p:txBody>
      </p:sp>
    </p:spTree>
    <p:extLst>
      <p:ext uri="{BB962C8B-B14F-4D97-AF65-F5344CB8AC3E}">
        <p14:creationId xmlns:p14="http://schemas.microsoft.com/office/powerpoint/2010/main" val="2991458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478" y="254325"/>
            <a:ext cx="8744099" cy="885371"/>
          </a:xfrm>
        </p:spPr>
        <p:txBody>
          <a:bodyPr>
            <a:noAutofit/>
          </a:bodyPr>
          <a:lstStyle/>
          <a:p>
            <a:pPr algn="l"/>
            <a:r>
              <a:rPr lang="en-GB" sz="5000" b="1" u="sng" dirty="0" smtClean="0">
                <a:latin typeface="Arial Narrow" panose="020B0606020202030204" pitchFamily="34" charset="0"/>
              </a:rPr>
              <a:t>Y6 Science – Human Circulation</a:t>
            </a:r>
            <a:endParaRPr lang="en-US" sz="5000" b="1" u="sng" dirty="0">
              <a:latin typeface="Arial Narrow" panose="020B0606020202030204" pitchFamily="34" charset="0"/>
            </a:endParaRPr>
          </a:p>
        </p:txBody>
      </p:sp>
      <p:pic>
        <p:nvPicPr>
          <p:cNvPr id="1028" name="Picture 4" descr="Cartoon Scientist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2802" y1="30714" x2="72802" y2="30714"/>
                        <a14:foregroundMark x1="72253" y1="5357" x2="72253" y2="5357"/>
                        <a14:foregroundMark x1="65659" y1="13214" x2="65659" y2="13214"/>
                        <a14:foregroundMark x1="54945" y1="48571" x2="54945" y2="48571"/>
                        <a14:foregroundMark x1="80495" y1="64286" x2="80495" y2="64286"/>
                        <a14:foregroundMark x1="82418" y1="83214" x2="82418" y2="83214"/>
                        <a14:foregroundMark x1="68681" y1="75714" x2="68681" y2="75714"/>
                        <a14:foregroundMark x1="69505" y1="70357" x2="69505" y2="70357"/>
                        <a14:foregroundMark x1="95055" y1="41786" x2="95055" y2="41786"/>
                        <a14:foregroundMark x1="64011" y1="8929" x2="64011" y2="8929"/>
                        <a14:foregroundMark x1="84066" y1="19286" x2="84066" y2="19286"/>
                        <a14:foregroundMark x1="93407" y1="22857" x2="93407" y2="22857"/>
                        <a14:foregroundMark x1="4945" y1="34643" x2="4945" y2="34643"/>
                        <a14:foregroundMark x1="25000" y1="51071" x2="25000" y2="510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8" y="70188"/>
            <a:ext cx="2676522" cy="2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8160" t="5392" r="17662" b="8190"/>
          <a:stretch/>
        </p:blipFill>
        <p:spPr>
          <a:xfrm>
            <a:off x="832514" y="1139696"/>
            <a:ext cx="2934268" cy="52680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86866" y="1733266"/>
            <a:ext cx="69134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anose="020B0606020202030204" pitchFamily="34" charset="0"/>
              </a:rPr>
              <a:t>Here is a life-size diagram created by a group</a:t>
            </a:r>
          </a:p>
          <a:p>
            <a:r>
              <a:rPr lang="en-GB" sz="3200" dirty="0">
                <a:latin typeface="Arial Narrow" panose="020B0606020202030204" pitchFamily="34" charset="0"/>
              </a:rPr>
              <a:t>o</a:t>
            </a:r>
            <a:r>
              <a:rPr lang="en-GB" sz="3200" dirty="0" smtClean="0">
                <a:latin typeface="Arial Narrow" panose="020B0606020202030204" pitchFamily="34" charset="0"/>
              </a:rPr>
              <a:t>f Y6 pupils for inspiration! </a:t>
            </a:r>
          </a:p>
          <a:p>
            <a:endParaRPr lang="en-GB" sz="3200" dirty="0">
              <a:latin typeface="Arial Narrow" panose="020B0606020202030204" pitchFamily="34" charset="0"/>
            </a:endParaRPr>
          </a:p>
          <a:p>
            <a:r>
              <a:rPr lang="en-GB" sz="3200" dirty="0" smtClean="0">
                <a:latin typeface="Arial Narrow" panose="020B0606020202030204" pitchFamily="34" charset="0"/>
              </a:rPr>
              <a:t>If you or your parents have registered to ‘</a:t>
            </a:r>
            <a:r>
              <a:rPr lang="en-GB" sz="3200" dirty="0" err="1" smtClean="0">
                <a:latin typeface="Arial Narrow" panose="020B0606020202030204" pitchFamily="34" charset="0"/>
              </a:rPr>
              <a:t>Twinkl</a:t>
            </a:r>
            <a:r>
              <a:rPr lang="en-GB" sz="3200" dirty="0" smtClean="0">
                <a:latin typeface="Arial Narrow" panose="020B0606020202030204" pitchFamily="34" charset="0"/>
              </a:rPr>
              <a:t>’ (it is free at the moment), there are lots of useful resources on there linked to this learning objective… I’ve downloaded a few packs and put them on the website in case you find them useful or interesting. </a:t>
            </a:r>
            <a:endParaRPr lang="en-US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787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354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Arial Narrow</vt:lpstr>
      <vt:lpstr>Calibri</vt:lpstr>
      <vt:lpstr>Calibri Light</vt:lpstr>
      <vt:lpstr>CoopForged</vt:lpstr>
      <vt:lpstr>Office Theme</vt:lpstr>
      <vt:lpstr>Y6 Science – Human Circulation</vt:lpstr>
      <vt:lpstr>Y6 Science – Human Circulation</vt:lpstr>
      <vt:lpstr>Y6 Science – Human Circulation</vt:lpstr>
      <vt:lpstr>Y6 Science – Human Circulation</vt:lpstr>
      <vt:lpstr>Y6 Science – Human Circulation</vt:lpstr>
      <vt:lpstr>Y6 Science – Human Circulation</vt:lpstr>
      <vt:lpstr>Y6 Science – Human Circulation</vt:lpstr>
      <vt:lpstr>Y6 Science – Human Circulation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Y6 Science - Classification</dc:title>
  <dc:creator>Verity Ketteringham</dc:creator>
  <cp:lastModifiedBy>Verity Ketteringham</cp:lastModifiedBy>
  <cp:revision>27</cp:revision>
  <dcterms:created xsi:type="dcterms:W3CDTF">2020-04-13T13:48:48Z</dcterms:created>
  <dcterms:modified xsi:type="dcterms:W3CDTF">2020-04-14T13:17:00Z</dcterms:modified>
</cp:coreProperties>
</file>