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2346" y="-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6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98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40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407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78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41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894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663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72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775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912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62F28-96DC-47C7-9DB5-79EF9C5CC13F}" type="datetimeFigureOut">
              <a:rPr lang="en-GB" smtClean="0"/>
              <a:t>28/05/2013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B13F9-DDD7-4A01-8185-0764C5BBC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24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24944" y="128464"/>
            <a:ext cx="3605315" cy="797291"/>
            <a:chOff x="2924944" y="128464"/>
            <a:chExt cx="3605315" cy="7972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144" y="128464"/>
              <a:ext cx="1805115" cy="79729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24944" y="200472"/>
              <a:ext cx="1296144" cy="5283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ICT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52317" y="248185"/>
              <a:ext cx="512440" cy="456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@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4664" y="776536"/>
            <a:ext cx="2304278" cy="331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Using</a:t>
            </a:r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 </a:t>
            </a:r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Scratch</a:t>
            </a:r>
            <a:endParaRPr lang="en-US" sz="5400" b="1" cap="all" spc="0" dirty="0">
              <a:ln w="9000" cmpd="sng">
                <a:solidFill>
                  <a:srgbClr val="00660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CoopForged" pitchFamily="50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3" y="1352600"/>
            <a:ext cx="6510967" cy="810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641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24944" y="128464"/>
            <a:ext cx="3605315" cy="797291"/>
            <a:chOff x="2924944" y="128464"/>
            <a:chExt cx="3605315" cy="7972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144" y="128464"/>
              <a:ext cx="1805115" cy="79729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24944" y="200472"/>
              <a:ext cx="1296144" cy="5283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ICT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52317" y="248185"/>
              <a:ext cx="512440" cy="456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@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4664" y="732649"/>
            <a:ext cx="2304278" cy="331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Using Scratch</a:t>
            </a:r>
            <a:endParaRPr lang="en-US" sz="5400" b="1" cap="all" spc="0" dirty="0">
              <a:ln w="9000" cmpd="sng">
                <a:solidFill>
                  <a:srgbClr val="00660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CoopForged" pitchFamily="50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1183907"/>
            <a:ext cx="6309320" cy="8593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081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24944" y="128464"/>
            <a:ext cx="3605315" cy="797291"/>
            <a:chOff x="2924944" y="128464"/>
            <a:chExt cx="3605315" cy="7972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144" y="128464"/>
              <a:ext cx="1805115" cy="79729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24944" y="200472"/>
              <a:ext cx="1296144" cy="5283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ICT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52317" y="248185"/>
              <a:ext cx="512440" cy="456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@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4664" y="776536"/>
            <a:ext cx="2304278" cy="331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Using Scratch</a:t>
            </a:r>
            <a:endParaRPr lang="en-US" sz="5400" b="1" cap="all" spc="0" dirty="0">
              <a:ln w="9000" cmpd="sng">
                <a:solidFill>
                  <a:srgbClr val="00660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CoopForged" pitchFamily="50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17" y="1280592"/>
            <a:ext cx="6302635" cy="853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081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24944" y="128464"/>
            <a:ext cx="3605315" cy="797291"/>
            <a:chOff x="2924944" y="128464"/>
            <a:chExt cx="3605315" cy="7972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144" y="128464"/>
              <a:ext cx="1805115" cy="79729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24944" y="200472"/>
              <a:ext cx="1296144" cy="5283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ICT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52317" y="248185"/>
              <a:ext cx="512440" cy="456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@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4664" y="776536"/>
            <a:ext cx="2304278" cy="331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Using Scratch</a:t>
            </a:r>
            <a:endParaRPr lang="en-US" sz="5400" b="1" cap="all" spc="0" dirty="0">
              <a:ln w="9000" cmpd="sng">
                <a:solidFill>
                  <a:srgbClr val="00660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CoopForged" pitchFamily="50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4" y="1352600"/>
            <a:ext cx="6832285" cy="818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35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24944" y="128464"/>
            <a:ext cx="3605315" cy="797291"/>
            <a:chOff x="2924944" y="128464"/>
            <a:chExt cx="3605315" cy="7972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144" y="128464"/>
              <a:ext cx="1805115" cy="79729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24944" y="200472"/>
              <a:ext cx="1296144" cy="5283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ICT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52317" y="248185"/>
              <a:ext cx="512440" cy="456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@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4664" y="848544"/>
            <a:ext cx="2304278" cy="331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Using Scratch</a:t>
            </a:r>
            <a:endParaRPr lang="en-US" sz="5400" b="1" cap="all" spc="0" dirty="0">
              <a:ln w="9000" cmpd="sng">
                <a:solidFill>
                  <a:srgbClr val="00660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CoopForged" pitchFamily="50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33" y="1208584"/>
            <a:ext cx="6341619" cy="861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35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24944" y="128464"/>
            <a:ext cx="3605315" cy="797291"/>
            <a:chOff x="2924944" y="128464"/>
            <a:chExt cx="3605315" cy="7972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144" y="128464"/>
              <a:ext cx="1805115" cy="79729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24944" y="200472"/>
              <a:ext cx="1296144" cy="5283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ICT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252317" y="248185"/>
              <a:ext cx="512440" cy="45634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Plain">
                <a:avLst/>
              </a:prstTxWarp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Forged" pitchFamily="50" charset="0"/>
                </a:rPr>
                <a:t>@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Forged" pitchFamily="50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4664" y="1136576"/>
            <a:ext cx="2304278" cy="331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rgbClr val="00660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CoopForged" pitchFamily="50" charset="0"/>
              </a:rPr>
              <a:t>Using Scratch</a:t>
            </a:r>
            <a:endParaRPr lang="en-US" sz="5400" b="1" cap="all" spc="0" dirty="0">
              <a:ln w="9000" cmpd="sng">
                <a:solidFill>
                  <a:srgbClr val="00660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CoopForged" pitchFamily="50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1928664"/>
            <a:ext cx="6439117" cy="3462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35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24</Words>
  <Application>Microsoft Office PowerPoint</Application>
  <PresentationFormat>A4 Paper (210x297 mm)</PresentationFormat>
  <Paragraphs>18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Treen</dc:creator>
  <cp:lastModifiedBy>James Treen</cp:lastModifiedBy>
  <cp:revision>6</cp:revision>
  <dcterms:created xsi:type="dcterms:W3CDTF">2013-05-24T14:04:12Z</dcterms:created>
  <dcterms:modified xsi:type="dcterms:W3CDTF">2013-05-28T16:45:34Z</dcterms:modified>
</cp:coreProperties>
</file>