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78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9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</p:sldIdLst>
  <p:sldSz cx="9144000" cy="6858000" type="screen4x3"/>
  <p:notesSz cx="6864350" cy="99964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6912" autoAdjust="0"/>
    <p:restoredTop sz="94660"/>
  </p:normalViewPr>
  <p:slideViewPr>
    <p:cSldViewPr>
      <p:cViewPr>
        <p:scale>
          <a:sx n="100" d="100"/>
          <a:sy n="100" d="100"/>
        </p:scale>
        <p:origin x="-282" y="10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515C4-3823-417A-87E6-712606C0A532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095C-249A-4634-B223-B7E4DFF94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6534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515C4-3823-417A-87E6-712606C0A532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095C-249A-4634-B223-B7E4DFF94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424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515C4-3823-417A-87E6-712606C0A532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095C-249A-4634-B223-B7E4DFF94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91085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515C4-3823-417A-87E6-712606C0A532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095C-249A-4634-B223-B7E4DFF94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59701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515C4-3823-417A-87E6-712606C0A532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095C-249A-4634-B223-B7E4DFF94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38311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515C4-3823-417A-87E6-712606C0A532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095C-249A-4634-B223-B7E4DFF94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0575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515C4-3823-417A-87E6-712606C0A532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095C-249A-4634-B223-B7E4DFF94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32010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515C4-3823-417A-87E6-712606C0A532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095C-249A-4634-B223-B7E4DFF94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22292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515C4-3823-417A-87E6-712606C0A532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095C-249A-4634-B223-B7E4DFF94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16492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515C4-3823-417A-87E6-712606C0A532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095C-249A-4634-B223-B7E4DFF94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964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515C4-3823-417A-87E6-712606C0A532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095C-249A-4634-B223-B7E4DFF94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909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5515C4-3823-417A-87E6-712606C0A532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ED095C-249A-4634-B223-B7E4DFF94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5089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692696"/>
            <a:ext cx="7772400" cy="2088231"/>
          </a:xfrm>
        </p:spPr>
        <p:txBody>
          <a:bodyPr>
            <a:noAutofit/>
          </a:bodyPr>
          <a:lstStyle/>
          <a:p>
            <a:r>
              <a:rPr lang="en-GB" sz="3600" u="sng" dirty="0">
                <a:solidFill>
                  <a:srgbClr val="7030A0"/>
                </a:solidFill>
                <a:latin typeface="Comic Sans MS" panose="030F0702030302020204" pitchFamily="66" charset="0"/>
              </a:rPr>
              <a:t>Lesson 3</a:t>
            </a:r>
            <a:br>
              <a:rPr lang="en-GB" sz="3600" u="sng" dirty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r>
              <a:rPr lang="en-GB" sz="3600" u="sng" dirty="0">
                <a:solidFill>
                  <a:srgbClr val="7030A0"/>
                </a:solidFill>
                <a:latin typeface="Comic Sans MS" panose="030F0702030302020204" pitchFamily="66" charset="0"/>
              </a:rPr>
              <a:t>Local History</a:t>
            </a:r>
            <a:br>
              <a:rPr lang="en-GB" sz="3600" u="sng" dirty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r>
              <a:rPr lang="en-GB" sz="3600" b="1" u="sng" dirty="0">
                <a:solidFill>
                  <a:srgbClr val="7030A0"/>
                </a:solidFill>
                <a:latin typeface="Comic Sans MS" panose="030F0702030302020204" pitchFamily="66" charset="0"/>
              </a:rPr>
              <a:t>What connects The Tanners to </a:t>
            </a:r>
            <a:r>
              <a:rPr lang="en-GB" sz="3600" b="1" u="sng" dirty="0" err="1">
                <a:solidFill>
                  <a:srgbClr val="7030A0"/>
                </a:solidFill>
                <a:latin typeface="Comic Sans MS" panose="030F0702030302020204" pitchFamily="66" charset="0"/>
              </a:rPr>
              <a:t>Therfield</a:t>
            </a:r>
            <a:r>
              <a:rPr lang="en-GB" sz="3600" b="1" u="sng" dirty="0">
                <a:solidFill>
                  <a:srgbClr val="7030A0"/>
                </a:solidFill>
                <a:latin typeface="Comic Sans MS" panose="030F0702030302020204" pitchFamily="66" charset="0"/>
              </a:rPr>
              <a:t> School?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140968"/>
            <a:ext cx="6400800" cy="2497832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C:\Users\cheryl martin\Pictures\2020-04-06\72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713485" y="2047158"/>
            <a:ext cx="3933056" cy="5688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4992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u="sng" dirty="0">
                <a:solidFill>
                  <a:srgbClr val="7030A0"/>
                </a:solidFill>
                <a:latin typeface="Comic Sans MS" panose="030F0702030302020204" pitchFamily="66" charset="0"/>
              </a:rPr>
              <a:t>Below are the emblems of </a:t>
            </a:r>
            <a:r>
              <a:rPr lang="en-GB" sz="3200" u="sng" dirty="0" err="1">
                <a:solidFill>
                  <a:srgbClr val="7030A0"/>
                </a:solidFill>
                <a:latin typeface="Comic Sans MS" panose="030F0702030302020204" pitchFamily="66" charset="0"/>
              </a:rPr>
              <a:t>Therfield</a:t>
            </a:r>
            <a:r>
              <a:rPr lang="en-GB" sz="3200" u="sng" dirty="0">
                <a:solidFill>
                  <a:srgbClr val="7030A0"/>
                </a:solidFill>
                <a:latin typeface="Comic Sans MS" panose="030F0702030302020204" pitchFamily="66" charset="0"/>
              </a:rPr>
              <a:t> school and The Tanners.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/>
          <a:lstStyle/>
          <a:p>
            <a:r>
              <a:rPr lang="en-GB" sz="2400" b="1" dirty="0">
                <a:solidFill>
                  <a:srgbClr val="FF0000"/>
                </a:solidFill>
              </a:rPr>
              <a:t>What</a:t>
            </a:r>
            <a:r>
              <a:rPr lang="en-GB" sz="2400" dirty="0"/>
              <a:t> connects them?</a:t>
            </a:r>
          </a:p>
          <a:p>
            <a:pPr marL="0" indent="0">
              <a:buNone/>
            </a:pPr>
            <a:endParaRPr lang="en-GB" sz="2400" dirty="0"/>
          </a:p>
          <a:p>
            <a:endParaRPr lang="en-GB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708920"/>
            <a:ext cx="3816424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5938" y="2708920"/>
            <a:ext cx="2720478" cy="31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82711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en-GB" sz="2400" b="1" u="sng" dirty="0">
                <a:solidFill>
                  <a:srgbClr val="7030A0"/>
                </a:solidFill>
                <a:latin typeface="Comic Sans MS" panose="030F0702030302020204" pitchFamily="66" charset="0"/>
              </a:rPr>
              <a:t>That’s right- A SWAN!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92500" lnSpcReduction="20000"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There were two buildings/businesses in Leatherhead linked to a swan. Both were very important and brought a great deal of business, wealth and status to Leatherhead town .</a:t>
            </a:r>
          </a:p>
          <a:p>
            <a:pPr marL="0" indent="0">
              <a:buNone/>
            </a:pPr>
            <a:r>
              <a:rPr lang="en-GB" sz="1600" dirty="0">
                <a:latin typeface="Comic Sans MS" panose="030F0702030302020204" pitchFamily="66" charset="0"/>
              </a:rPr>
              <a:t> </a:t>
            </a: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The Swan Hotel- </a:t>
            </a:r>
            <a:r>
              <a:rPr lang="en-GB" sz="2400" dirty="0">
                <a:latin typeface="Comic Sans MS" panose="030F0702030302020204" pitchFamily="66" charset="0"/>
              </a:rPr>
              <a:t>built between 1630-1635 and </a:t>
            </a:r>
          </a:p>
          <a:p>
            <a:pPr marL="0" indent="0">
              <a:buNone/>
            </a:pPr>
            <a:r>
              <a:rPr lang="en-GB" sz="2400" dirty="0">
                <a:latin typeface="Comic Sans MS" panose="030F0702030302020204" pitchFamily="66" charset="0"/>
              </a:rPr>
              <a:t>                                         pulled down in 1930. </a:t>
            </a:r>
          </a:p>
          <a:p>
            <a:pPr marL="0" indent="0">
              <a:buNone/>
            </a:pPr>
            <a:r>
              <a:rPr lang="en-GB" sz="2400" dirty="0">
                <a:latin typeface="Comic Sans MS" panose="030F0702030302020204" pitchFamily="66" charset="0"/>
              </a:rPr>
              <a:t>and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The Swan Brewery- </a:t>
            </a:r>
            <a:r>
              <a:rPr lang="en-GB" sz="2400" dirty="0">
                <a:latin typeface="Comic Sans MS" panose="030F0702030302020204" pitchFamily="66" charset="0"/>
              </a:rPr>
              <a:t>began in 1859 and closed in </a:t>
            </a:r>
          </a:p>
          <a:p>
            <a:pPr marL="0" indent="0">
              <a:buNone/>
            </a:pPr>
            <a:r>
              <a:rPr lang="en-GB" sz="2400" dirty="0">
                <a:latin typeface="Comic Sans MS" panose="030F0702030302020204" pitchFamily="66" charset="0"/>
              </a:rPr>
              <a:t>                                               1921</a:t>
            </a:r>
          </a:p>
          <a:p>
            <a:pPr marL="0" indent="0">
              <a:buNone/>
            </a:pPr>
            <a:r>
              <a:rPr lang="en-GB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Add</a:t>
            </a:r>
            <a:r>
              <a:rPr lang="en-GB" sz="2400" dirty="0">
                <a:latin typeface="Comic Sans MS" panose="030F0702030302020204" pitchFamily="66" charset="0"/>
              </a:rPr>
              <a:t> these two important buildings/events to your timeline.</a:t>
            </a:r>
            <a:r>
              <a:rPr lang="en-GB" sz="3600" dirty="0">
                <a:latin typeface="Comic Sans MS" panose="030F0702030302020204" pitchFamily="66" charset="0"/>
              </a:rPr>
              <a:t>                 </a:t>
            </a: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                                            </a:t>
            </a: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33618435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1080120"/>
          </a:xfrm>
        </p:spPr>
        <p:txBody>
          <a:bodyPr>
            <a:normAutofit fontScale="90000"/>
          </a:bodyPr>
          <a:lstStyle/>
          <a:p>
            <a:r>
              <a:rPr lang="en-GB" sz="3100" dirty="0">
                <a:latin typeface="Comic Sans MS" panose="030F0702030302020204" pitchFamily="66" charset="0"/>
              </a:rPr>
              <a:t>The Swan Hotel used to be where Argos/Martins/Travelodge are now.</a:t>
            </a:r>
            <a:br>
              <a:rPr lang="en-GB" sz="3100" dirty="0">
                <a:latin typeface="Comic Sans MS" panose="030F0702030302020204" pitchFamily="66" charset="0"/>
              </a:rPr>
            </a:br>
            <a:r>
              <a:rPr lang="en-GB" sz="3100" b="1" dirty="0">
                <a:solidFill>
                  <a:srgbClr val="FF0000"/>
                </a:solidFill>
                <a:latin typeface="Comic Sans MS" panose="030F0702030302020204" pitchFamily="66" charset="0"/>
              </a:rPr>
              <a:t>What</a:t>
            </a:r>
            <a:r>
              <a:rPr lang="en-GB" sz="3100" dirty="0">
                <a:latin typeface="Comic Sans MS" panose="030F0702030302020204" pitchFamily="66" charset="0"/>
              </a:rPr>
              <a:t> can you spot in both photographs?</a:t>
            </a:r>
            <a:br>
              <a:rPr lang="en-GB" sz="3100" dirty="0">
                <a:latin typeface="Comic Sans MS" panose="030F0702030302020204" pitchFamily="66" charset="0"/>
              </a:rPr>
            </a:br>
            <a:br>
              <a:rPr lang="en-GB" dirty="0">
                <a:latin typeface="Comic Sans MS" panose="030F0702030302020204" pitchFamily="66" charset="0"/>
              </a:rPr>
            </a:br>
            <a:endParaRPr lang="en-GB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420888"/>
            <a:ext cx="3528392" cy="3528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492896"/>
            <a:ext cx="3168352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35094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245820"/>
            <a:ext cx="9140783" cy="6855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89098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The Swan Brewery used to be where the Swan shopping centre is.</a:t>
            </a: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696" y="1787691"/>
            <a:ext cx="3697256" cy="41615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636912"/>
            <a:ext cx="4549118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35518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76672"/>
            <a:ext cx="7992887" cy="61693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2089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cheryl martin\Pictures\2020-04-06\72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44816" y="-269587"/>
            <a:ext cx="6838346" cy="7416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38907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u="sng" dirty="0">
                <a:solidFill>
                  <a:srgbClr val="7030A0"/>
                </a:solidFill>
                <a:latin typeface="Comic Sans MS" panose="030F0702030302020204" pitchFamily="66" charset="0"/>
              </a:rPr>
              <a:t>There are many changes to Leatherhead since the beginning of the 1900’s and now.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497363"/>
          </a:xfrm>
        </p:spPr>
        <p:txBody>
          <a:bodyPr/>
          <a:lstStyle/>
          <a:p>
            <a:r>
              <a:rPr lang="en-GB" sz="1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Draw</a:t>
            </a:r>
            <a:r>
              <a:rPr lang="en-GB" sz="1800" dirty="0">
                <a:latin typeface="Comic Sans MS" panose="030F0702030302020204" pitchFamily="66" charset="0"/>
              </a:rPr>
              <a:t> a table like my example.</a:t>
            </a:r>
          </a:p>
          <a:p>
            <a:r>
              <a:rPr lang="en-GB" sz="1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Look</a:t>
            </a:r>
            <a:r>
              <a:rPr lang="en-GB" sz="1800" dirty="0">
                <a:latin typeface="Comic Sans MS" panose="030F0702030302020204" pitchFamily="66" charset="0"/>
              </a:rPr>
              <a:t> carefully at the next three slides.</a:t>
            </a:r>
          </a:p>
          <a:p>
            <a:r>
              <a:rPr lang="en-GB" sz="1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Can</a:t>
            </a:r>
            <a:r>
              <a:rPr lang="en-GB" sz="1800" dirty="0">
                <a:latin typeface="Comic Sans MS" panose="030F0702030302020204" pitchFamily="66" charset="0"/>
              </a:rPr>
              <a:t> you spot differences and similarities between the High Street then to now.</a:t>
            </a:r>
          </a:p>
          <a:p>
            <a:r>
              <a:rPr lang="en-GB" sz="1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Fill</a:t>
            </a:r>
            <a:r>
              <a:rPr lang="en-GB" sz="1800" dirty="0">
                <a:latin typeface="Comic Sans MS" panose="030F0702030302020204" pitchFamily="66" charset="0"/>
              </a:rPr>
              <a:t> in your table.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8194" name="Picture 2" descr="C:\Users\cheryl martin\Pictures\2020-04-06\72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75656" y="3573016"/>
            <a:ext cx="6192688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52161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cheryl martin\Pictures\2020-04-06\72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48009" y="-171400"/>
            <a:ext cx="9444543" cy="6822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62082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cheryl martin\Pictures\2020-04-06\72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-315416"/>
            <a:ext cx="9144000" cy="717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77354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cheryl martin\Pictures\2020-04-06\72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926976" y="-387424"/>
            <a:ext cx="6858000" cy="763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95477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586410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Add</a:t>
            </a:r>
            <a:r>
              <a:rPr lang="en-GB" dirty="0">
                <a:latin typeface="Comic Sans MS" panose="030F0702030302020204" pitchFamily="66" charset="0"/>
              </a:rPr>
              <a:t> in any dates </a:t>
            </a:r>
            <a:r>
              <a:rPr lang="en-GB">
                <a:latin typeface="Comic Sans MS" panose="030F0702030302020204" pitchFamily="66" charset="0"/>
              </a:rPr>
              <a:t>and why, that </a:t>
            </a:r>
            <a:r>
              <a:rPr lang="en-GB" dirty="0">
                <a:latin typeface="Comic Sans MS" panose="030F0702030302020204" pitchFamily="66" charset="0"/>
              </a:rPr>
              <a:t>have </a:t>
            </a:r>
            <a:r>
              <a:rPr lang="en-GB">
                <a:latin typeface="Comic Sans MS" panose="030F0702030302020204" pitchFamily="66" charset="0"/>
              </a:rPr>
              <a:t>interested you, </a:t>
            </a:r>
            <a:r>
              <a:rPr lang="en-GB" dirty="0">
                <a:latin typeface="Comic Sans MS" panose="030F0702030302020204" pitchFamily="66" charset="0"/>
              </a:rPr>
              <a:t>to your timeline.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Choose</a:t>
            </a:r>
            <a:r>
              <a:rPr lang="en-GB" dirty="0">
                <a:latin typeface="Comic Sans MS" panose="030F0702030302020204" pitchFamily="66" charset="0"/>
              </a:rPr>
              <a:t> at least three.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437112"/>
            <a:ext cx="8229600" cy="1689051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57029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u="sng" dirty="0">
                <a:solidFill>
                  <a:srgbClr val="7030A0"/>
                </a:solidFill>
                <a:latin typeface="Comic Sans MS" panose="030F0702030302020204" pitchFamily="66" charset="0"/>
              </a:rPr>
              <a:t>Leatherhead has its own emblem, just like The Tanners and </a:t>
            </a:r>
            <a:r>
              <a:rPr lang="en-GB" sz="3200" u="sng" dirty="0" err="1">
                <a:solidFill>
                  <a:srgbClr val="7030A0"/>
                </a:solidFill>
                <a:latin typeface="Comic Sans MS" panose="030F0702030302020204" pitchFamily="66" charset="0"/>
              </a:rPr>
              <a:t>Therfield</a:t>
            </a:r>
            <a:r>
              <a:rPr lang="en-GB" sz="3200" u="sng" dirty="0">
                <a:solidFill>
                  <a:srgbClr val="7030A0"/>
                </a:solidFill>
                <a:latin typeface="Comic Sans MS" panose="030F0702030302020204" pitchFamily="66" charset="0"/>
              </a:rPr>
              <a:t>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Leatherhead has its own Coat of Arms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133599"/>
            <a:ext cx="3848457" cy="4493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43957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cheryl martin\Pictures\2020-04-06\72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29342" y="318387"/>
            <a:ext cx="7085320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96042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218"/>
          </a:xfrm>
        </p:spPr>
        <p:txBody>
          <a:bodyPr>
            <a:normAutofit fontScale="90000"/>
          </a:bodyPr>
          <a:lstStyle/>
          <a:p>
            <a:r>
              <a:rPr lang="en-GB" sz="3600" u="sng" dirty="0">
                <a:solidFill>
                  <a:srgbClr val="7030A0"/>
                </a:solidFill>
                <a:latin typeface="Comic Sans MS" panose="030F0702030302020204" pitchFamily="66" charset="0"/>
              </a:rPr>
              <a:t>What is a Coat of Arms and why did people and places have them?</a:t>
            </a:r>
            <a:br>
              <a:rPr lang="en-GB" sz="3600" u="sng" dirty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r>
              <a:rPr lang="en-GB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1. Look</a:t>
            </a:r>
            <a:r>
              <a:rPr lang="en-GB" sz="2400" dirty="0">
                <a:latin typeface="Comic Sans MS" panose="030F0702030302020204" pitchFamily="66" charset="0"/>
              </a:rPr>
              <a:t> at the power point- </a:t>
            </a:r>
            <a:r>
              <a:rPr lang="en-GB" sz="2400" u="sng" dirty="0">
                <a:latin typeface="Comic Sans MS" panose="030F0702030302020204" pitchFamily="66" charset="0"/>
              </a:rPr>
              <a:t>Coat of Arms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2. Design</a:t>
            </a:r>
            <a:r>
              <a:rPr lang="en-GB" sz="2400" dirty="0">
                <a:latin typeface="Comic Sans MS" panose="030F0702030302020204" pitchFamily="66" charset="0"/>
              </a:rPr>
              <a:t> your own Coat of Arms for you and your family.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3. Think </a:t>
            </a:r>
            <a:r>
              <a:rPr lang="en-GB" sz="2400" dirty="0">
                <a:latin typeface="Comic Sans MS" panose="030F0702030302020204" pitchFamily="66" charset="0"/>
              </a:rPr>
              <a:t>about where you live, hobbies, clubs, favourite things, family, your personality etc.</a:t>
            </a:r>
          </a:p>
          <a:p>
            <a:pPr marL="0" indent="0">
              <a:buNone/>
            </a:pPr>
            <a:r>
              <a:rPr lang="en-GB" sz="2400" dirty="0">
                <a:latin typeface="Comic Sans MS" panose="030F0702030302020204" pitchFamily="66" charset="0"/>
              </a:rPr>
              <a:t>I have attached some designs and information to help you on the next slides.</a:t>
            </a:r>
          </a:p>
          <a:p>
            <a:pPr marL="0" indent="0">
              <a:buNone/>
            </a:pPr>
            <a:r>
              <a:rPr lang="en-GB" sz="2400" dirty="0">
                <a:latin typeface="Comic Sans MS" panose="030F0702030302020204" pitchFamily="66" charset="0"/>
              </a:rPr>
              <a:t>4.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Colour</a:t>
            </a:r>
            <a:r>
              <a:rPr lang="en-GB" sz="2400" dirty="0">
                <a:latin typeface="Comic Sans MS" panose="030F0702030302020204" pitchFamily="66" charset="0"/>
              </a:rPr>
              <a:t> in your design.</a:t>
            </a:r>
          </a:p>
          <a:p>
            <a:pPr marL="0" indent="0">
              <a:buNone/>
            </a:pPr>
            <a:r>
              <a:rPr lang="en-GB" sz="2400" dirty="0">
                <a:latin typeface="Comic Sans MS" panose="030F0702030302020204" pitchFamily="66" charset="0"/>
              </a:rPr>
              <a:t>5.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Explain</a:t>
            </a:r>
            <a:r>
              <a:rPr lang="en-GB" sz="2400" dirty="0">
                <a:latin typeface="Comic Sans MS" panose="030F0702030302020204" pitchFamily="66" charset="0"/>
              </a:rPr>
              <a:t> why you have chosen your design and contents.</a:t>
            </a:r>
          </a:p>
        </p:txBody>
      </p:sp>
    </p:spTree>
    <p:extLst>
      <p:ext uri="{BB962C8B-B14F-4D97-AF65-F5344CB8AC3E}">
        <p14:creationId xmlns:p14="http://schemas.microsoft.com/office/powerpoint/2010/main" val="23283633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cheryl martin\Pictures\2020-04-06\7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827584" y="61762"/>
            <a:ext cx="7479904" cy="6607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39765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cheryl martin\Pictures\2020-04-06\72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48688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cheryl martin\Pictures\2020-04-06\72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9036496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78922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cheryl martin\Pictures\2020-04-06\73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8045" y="0"/>
            <a:ext cx="9552045" cy="7164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56829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cheryl martin\Pictures\2020-04-06\73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16300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cheryl martin\Pictures\2020-04-06\73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944"/>
            <a:ext cx="9016075" cy="664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04818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cheryl martin\Pictures\2020-04-06\73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206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64596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292</Words>
  <Application>Microsoft Office PowerPoint</Application>
  <PresentationFormat>On-screen Show (4:3)</PresentationFormat>
  <Paragraphs>31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Lesson 3 Local History What connects The Tanners to Therfield School?</vt:lpstr>
      <vt:lpstr>Below are the emblems of Therfield school and The Tanners. </vt:lpstr>
      <vt:lpstr>That’s right- A SWAN!</vt:lpstr>
      <vt:lpstr>The Swan Hotel used to be where Argos/Martins/Travelodge are now. What can you spot in both photographs?  </vt:lpstr>
      <vt:lpstr>PowerPoint Presentation</vt:lpstr>
      <vt:lpstr>The Swan Brewery used to be where the Swan shopping centre is.</vt:lpstr>
      <vt:lpstr>PowerPoint Presentation</vt:lpstr>
      <vt:lpstr>PowerPoint Presentation</vt:lpstr>
      <vt:lpstr>There are many changes to Leatherhead since the beginning of the 1900’s and now.</vt:lpstr>
      <vt:lpstr>PowerPoint Presentation</vt:lpstr>
      <vt:lpstr>PowerPoint Presentation</vt:lpstr>
      <vt:lpstr>PowerPoint Presentation</vt:lpstr>
      <vt:lpstr>Add in any dates and why, that have interested you, to your timeline. Choose at least three.</vt:lpstr>
      <vt:lpstr>Leatherhead has its own emblem, just like The Tanners and Therfield. </vt:lpstr>
      <vt:lpstr>PowerPoint Presentation</vt:lpstr>
      <vt:lpstr>What is a Coat of Arms and why did people and places have them?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3 Local History What connects The Tanners to Therfield School?</dc:title>
  <dc:creator>Cheryl Martin</dc:creator>
  <cp:lastModifiedBy>Cheryl Martin</cp:lastModifiedBy>
  <cp:revision>11</cp:revision>
  <dcterms:created xsi:type="dcterms:W3CDTF">2020-04-06T13:40:53Z</dcterms:created>
  <dcterms:modified xsi:type="dcterms:W3CDTF">2020-04-16T09:03:35Z</dcterms:modified>
</cp:coreProperties>
</file>