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sldIdLst>
    <p:sldId id="259" r:id="rId2"/>
    <p:sldId id="256" r:id="rId3"/>
    <p:sldId id="258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7"/>
    <p:restoredTop sz="94696"/>
  </p:normalViewPr>
  <p:slideViewPr>
    <p:cSldViewPr snapToGrid="0" snapToObjects="1">
      <p:cViewPr varScale="1">
        <p:scale>
          <a:sx n="88" d="100"/>
          <a:sy n="88" d="100"/>
        </p:scale>
        <p:origin x="6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12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811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291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3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182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89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697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370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900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909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95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9829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369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673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434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9631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3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205109F-C9CB-0044-868E-F93E3D1A18CB}" type="datetimeFigureOut">
              <a:rPr lang="en-US" smtClean="0"/>
              <a:t>5/4/2020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9C826929-AD07-9A4F-8AAB-164B42A527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77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mydso.com/dso-kids/learn-and-listen/instruments" TargetMode="External"/><Relationship Id="rId5" Type="http://schemas.openxmlformats.org/officeDocument/2006/relationships/image" Target="../media/image3.tiff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7200" dirty="0"/>
              <a:t>Twentieth Century Music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0490" y="4968449"/>
            <a:ext cx="8825658" cy="861420"/>
          </a:xfrm>
        </p:spPr>
        <p:txBody>
          <a:bodyPr>
            <a:normAutofit/>
          </a:bodyPr>
          <a:lstStyle/>
          <a:p>
            <a:r>
              <a:rPr lang="en-US" sz="2800" dirty="0"/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103237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2 Bernstein West Side Story Taunting Scene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03700" y="539503"/>
            <a:ext cx="812800" cy="812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972" y="273957"/>
            <a:ext cx="3741057" cy="48633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8087" y="5137331"/>
            <a:ext cx="57295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Leonard Bernstein in the 1950s, when he wrote this music.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70284" y="437903"/>
            <a:ext cx="6313716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en-US" sz="2400" dirty="0">
                <a:solidFill>
                  <a:srgbClr val="0070C0"/>
                </a:solidFill>
              </a:rPr>
              <a:t>Listen to the track.  For now, we are not telling you the name of the track, or the story it comes from, so that your imagination can take centre stage.</a:t>
            </a:r>
          </a:p>
          <a:p>
            <a:pPr marL="457200" indent="-457200">
              <a:buFont typeface="Arial" charset="0"/>
              <a:buChar char="•"/>
            </a:pPr>
            <a:endParaRPr lang="en-US" sz="2400" dirty="0">
              <a:solidFill>
                <a:srgbClr val="0070C0"/>
              </a:solidFill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Try to list at least 3 instruments you can hear in the orchestra.  Discuss, then look at page 2 for answers. </a:t>
            </a:r>
            <a:r>
              <a:rPr lang="en-US" sz="1600" dirty="0">
                <a:solidFill>
                  <a:srgbClr val="0070C0"/>
                </a:solidFill>
                <a:hlinkClick r:id="rId6"/>
              </a:rPr>
              <a:t>Click here for a reminder of how each instrument sounds.</a:t>
            </a:r>
            <a:endParaRPr lang="en-US" sz="1600" dirty="0">
              <a:solidFill>
                <a:srgbClr val="0070C0"/>
              </a:solidFill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400" dirty="0">
                <a:solidFill>
                  <a:srgbClr val="00B050"/>
                </a:solidFill>
              </a:rPr>
              <a:t>Imagine the track is a musical synopsis of a story.  Write a compelling blurb, for the back of the book.  Use the music to let your imagination unfold!  Be as creative as possible, using strong vocabulary.  Only look at page 3 after the task is complete.</a:t>
            </a:r>
          </a:p>
        </p:txBody>
      </p:sp>
    </p:spTree>
    <p:extLst>
      <p:ext uri="{BB962C8B-B14F-4D97-AF65-F5344CB8AC3E}">
        <p14:creationId xmlns:p14="http://schemas.microsoft.com/office/powerpoint/2010/main" val="162064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70856" y="165141"/>
            <a:ext cx="1069702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</a:rPr>
              <a:t>Orchestral instruments that you can hear in this track:</a:t>
            </a:r>
          </a:p>
          <a:p>
            <a:endParaRPr lang="en-US" sz="2000" dirty="0">
              <a:solidFill>
                <a:srgbClr val="0070C0"/>
              </a:solidFill>
            </a:endParaRP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Piano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Strings – violin, viola, cello, double bass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Brass – especially trumpets with mutes in, making a more ‘pinched’ sound.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Woodwind – especially flute and clarinet can be heard</a:t>
            </a:r>
          </a:p>
          <a:p>
            <a:pPr marL="457200" indent="-457200">
              <a:buFont typeface="Arial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Percussion – including timpani (kettle drums) and cymbals.</a:t>
            </a:r>
          </a:p>
          <a:p>
            <a:endParaRPr lang="en-US" dirty="0">
              <a:solidFill>
                <a:srgbClr val="0070C0"/>
              </a:solidFill>
            </a:endParaRPr>
          </a:p>
          <a:p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4835" y="4814207"/>
            <a:ext cx="2794000" cy="1714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18836" y="4835335"/>
            <a:ext cx="19964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Mutes in various shapes, can be placed in the bell of the trumpet, to alter the sound, as in this track.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84914"/>
            <a:ext cx="4520164" cy="23730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20164" y="5198568"/>
            <a:ext cx="26789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Timpani (also called kettle drums) </a:t>
            </a:r>
            <a:r>
              <a:rPr lang="en-US"/>
              <a:t>come in various sizes and can be tuned to exact pitches (notes).</a:t>
            </a:r>
          </a:p>
        </p:txBody>
      </p:sp>
    </p:spTree>
    <p:extLst>
      <p:ext uri="{BB962C8B-B14F-4D97-AF65-F5344CB8AC3E}">
        <p14:creationId xmlns:p14="http://schemas.microsoft.com/office/powerpoint/2010/main" val="1926283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5143" y="377778"/>
            <a:ext cx="696685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West Side Story</a:t>
            </a:r>
            <a:r>
              <a:rPr lang="en-US" sz="2800" dirty="0"/>
              <a:t> is a musical with a book by Arthur </a:t>
            </a:r>
            <a:r>
              <a:rPr lang="en-US" sz="2800" dirty="0" err="1"/>
              <a:t>Laurents</a:t>
            </a:r>
            <a:r>
              <a:rPr lang="en-US" sz="2800" dirty="0"/>
              <a:t>, music by Leonard </a:t>
            </a:r>
            <a:r>
              <a:rPr lang="en-US" sz="2800" b="1" dirty="0"/>
              <a:t>Bernstein</a:t>
            </a:r>
            <a:r>
              <a:rPr lang="en-US" sz="2800" dirty="0"/>
              <a:t> and lyrics by Stephen Sondheim. It was inspired by William Shakespeare's play Romeo and Juliet. The </a:t>
            </a:r>
            <a:r>
              <a:rPr lang="en-US" sz="2800" b="1" dirty="0"/>
              <a:t>story</a:t>
            </a:r>
            <a:r>
              <a:rPr lang="en-US" sz="2800" dirty="0"/>
              <a:t> is set in the Upper </a:t>
            </a:r>
            <a:r>
              <a:rPr lang="en-US" sz="2800" b="1" dirty="0"/>
              <a:t>West Side</a:t>
            </a:r>
            <a:r>
              <a:rPr lang="en-US" sz="2800" dirty="0"/>
              <a:t> neighborhood in New York City in the mid 1950s, a multiracial neighborhood.</a:t>
            </a:r>
          </a:p>
          <a:p>
            <a:endParaRPr lang="en-US" sz="2800" dirty="0"/>
          </a:p>
          <a:p>
            <a:r>
              <a:rPr lang="en-US" sz="2800" dirty="0"/>
              <a:t>The track you listened to is called ‘</a:t>
            </a:r>
            <a:r>
              <a:rPr lang="en-US" sz="2800" i="1" dirty="0"/>
              <a:t>Taunting Scene’ – </a:t>
            </a:r>
            <a:r>
              <a:rPr lang="en-US" sz="2800" dirty="0"/>
              <a:t>unease between the two gangs: the Jets and the Sharks.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254941"/>
            <a:ext cx="5007429" cy="465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9095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88</TotalTime>
  <Words>246</Words>
  <Application>Microsoft Office PowerPoint</Application>
  <PresentationFormat>Widescreen</PresentationFormat>
  <Paragraphs>19</Paragraphs>
  <Slides>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Ion Boardroom</vt:lpstr>
      <vt:lpstr>Twentieth Century Music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Theresa Ward</dc:creator>
  <cp:lastModifiedBy>Theresa Ward</cp:lastModifiedBy>
  <cp:revision>9</cp:revision>
  <dcterms:created xsi:type="dcterms:W3CDTF">2020-03-18T14:17:34Z</dcterms:created>
  <dcterms:modified xsi:type="dcterms:W3CDTF">2020-05-04T10:08:12Z</dcterms:modified>
</cp:coreProperties>
</file>