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24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18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394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93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992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68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29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3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70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76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440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D9F21-888A-48EC-BBC1-7CD06A624085}" type="datetimeFigureOut">
              <a:rPr lang="en-GB" smtClean="0"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5917-820B-468D-8AE1-8FCA52A6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67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669444" y="2967335"/>
            <a:ext cx="88531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understand the role of a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farmer in Ancient Egypt.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4344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71922" y="1154276"/>
            <a:ext cx="30477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dirty="0">
                <a:latin typeface="Twinkl SemiBold" pitchFamily="2" charset="0"/>
              </a:rPr>
              <a:t>The River Nile</a:t>
            </a:r>
          </a:p>
        </p:txBody>
      </p:sp>
      <p:pic>
        <p:nvPicPr>
          <p:cNvPr id="5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55738"/>
            <a:ext cx="2284413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766458" y="2060641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 smtClean="0"/>
              <a:t>Why was The River Nile so important to the Ancient Egyptians?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86565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24537" y="1141214"/>
            <a:ext cx="30636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600" dirty="0">
                <a:latin typeface="Twinkl SemiBold" pitchFamily="2" charset="0"/>
              </a:rPr>
              <a:t>The River Nile</a:t>
            </a:r>
          </a:p>
        </p:txBody>
      </p:sp>
      <p:pic>
        <p:nvPicPr>
          <p:cNvPr id="4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55738"/>
            <a:ext cx="2284413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55963" y="1787545"/>
            <a:ext cx="76374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/>
              <a:t>The River Nile runs through Egypt. Most people live along and around the River Nile. </a:t>
            </a:r>
          </a:p>
          <a:p>
            <a:pPr>
              <a:spcBef>
                <a:spcPct val="0"/>
              </a:spcBef>
            </a:pPr>
            <a:endParaRPr lang="en-GB" altLang="en-US" sz="2400" dirty="0"/>
          </a:p>
          <a:p>
            <a:pPr>
              <a:spcBef>
                <a:spcPct val="0"/>
              </a:spcBef>
            </a:pPr>
            <a:r>
              <a:rPr lang="en-GB" altLang="en-US" sz="2400" dirty="0"/>
              <a:t>This is because it is green and crops can be grown in the areas around the Nile whilst the rest of Egypt is desert. </a:t>
            </a:r>
          </a:p>
          <a:p>
            <a:pPr>
              <a:spcBef>
                <a:spcPct val="0"/>
              </a:spcBef>
            </a:pPr>
            <a:endParaRPr lang="en-GB" altLang="en-US" sz="2400" dirty="0"/>
          </a:p>
          <a:p>
            <a:pPr>
              <a:spcBef>
                <a:spcPct val="0"/>
              </a:spcBef>
            </a:pPr>
            <a:r>
              <a:rPr lang="en-GB" altLang="en-US" sz="2400" dirty="0"/>
              <a:t>The people of ancient Egypt depended on the Nile to survive.</a:t>
            </a:r>
          </a:p>
        </p:txBody>
      </p:sp>
    </p:spTree>
    <p:extLst>
      <p:ext uri="{BB962C8B-B14F-4D97-AF65-F5344CB8AC3E}">
        <p14:creationId xmlns:p14="http://schemas.microsoft.com/office/powerpoint/2010/main" val="4215791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255" y="1259039"/>
            <a:ext cx="9807168" cy="357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0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950" y="1725930"/>
            <a:ext cx="7411810" cy="2731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25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43693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434" y="992777"/>
            <a:ext cx="8491887" cy="534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5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45" y="2143940"/>
            <a:ext cx="10924446" cy="314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58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817" y="613954"/>
            <a:ext cx="7099350" cy="577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07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451" y="337767"/>
            <a:ext cx="8072846" cy="638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91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75548" y="-1622420"/>
            <a:ext cx="6449614" cy="1011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0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" y="130630"/>
            <a:ext cx="12057063" cy="672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78289" y="1044405"/>
            <a:ext cx="824222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a summary to explain what a typical year might look like for an </a:t>
            </a:r>
            <a:r>
              <a:rPr lang="en-US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Ancient Egyptian farmer.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3130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9" ma:contentTypeDescription="Create a new document." ma:contentTypeScope="" ma:versionID="a81e952bb448a47d4f979d7bd2554c87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3c18cddd2b74a4b2451c4a5d7ec95a71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8CBAAC-DA9C-4909-826C-D3075B44FC3F}">
  <ds:schemaRefs>
    <ds:schemaRef ds:uri="http://schemas.microsoft.com/office/2006/metadata/properties"/>
    <ds:schemaRef ds:uri="66164669-a466-4572-a440-a50010584701"/>
    <ds:schemaRef ds:uri="http://purl.org/dc/dcmitype/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814C298-B7DF-41FB-8280-8BC716D5A5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886163-B095-453D-ABB3-9EE26041D9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104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E JAMES</dc:creator>
  <cp:lastModifiedBy>Mr E JAMES</cp:lastModifiedBy>
  <cp:revision>5</cp:revision>
  <dcterms:created xsi:type="dcterms:W3CDTF">2020-04-10T08:14:03Z</dcterms:created>
  <dcterms:modified xsi:type="dcterms:W3CDTF">2020-04-12T09:46:11Z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