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56" r:id="rId3"/>
    <p:sldId id="257" r:id="rId4"/>
    <p:sldId id="258"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D0938"/>
    <a:srgbClr val="EF1160"/>
    <a:srgbClr val="C63A79"/>
    <a:srgbClr val="776C94"/>
    <a:srgbClr val="D63A2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21" autoAdjust="0"/>
    <p:restoredTop sz="94660"/>
  </p:normalViewPr>
  <p:slideViewPr>
    <p:cSldViewPr snapToGrid="0">
      <p:cViewPr varScale="1">
        <p:scale>
          <a:sx n="113" d="100"/>
          <a:sy n="113" d="100"/>
        </p:scale>
        <p:origin x="84"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E0FF9F5-5126-4E9E-B23F-84EFB533724B}" type="datetimeFigureOut">
              <a:rPr lang="en-GB" smtClean="0"/>
              <a:t>03/06/2020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F35C27-D032-44BB-A1BA-ED9827E1BB6D}" type="slidenum">
              <a:rPr lang="en-GB" smtClean="0"/>
              <a:t>‹#›</a:t>
            </a:fld>
            <a:endParaRPr lang="en-GB"/>
          </a:p>
        </p:txBody>
      </p:sp>
    </p:spTree>
    <p:extLst>
      <p:ext uri="{BB962C8B-B14F-4D97-AF65-F5344CB8AC3E}">
        <p14:creationId xmlns:p14="http://schemas.microsoft.com/office/powerpoint/2010/main" val="10385231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E0FF9F5-5126-4E9E-B23F-84EFB533724B}" type="datetimeFigureOut">
              <a:rPr lang="en-GB" smtClean="0"/>
              <a:t>03/06/2020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F35C27-D032-44BB-A1BA-ED9827E1BB6D}" type="slidenum">
              <a:rPr lang="en-GB" smtClean="0"/>
              <a:t>‹#›</a:t>
            </a:fld>
            <a:endParaRPr lang="en-GB"/>
          </a:p>
        </p:txBody>
      </p:sp>
    </p:spTree>
    <p:extLst>
      <p:ext uri="{BB962C8B-B14F-4D97-AF65-F5344CB8AC3E}">
        <p14:creationId xmlns:p14="http://schemas.microsoft.com/office/powerpoint/2010/main" val="42057761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E0FF9F5-5126-4E9E-B23F-84EFB533724B}" type="datetimeFigureOut">
              <a:rPr lang="en-GB" smtClean="0"/>
              <a:t>03/06/2020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F35C27-D032-44BB-A1BA-ED9827E1BB6D}" type="slidenum">
              <a:rPr lang="en-GB" smtClean="0"/>
              <a:t>‹#›</a:t>
            </a:fld>
            <a:endParaRPr lang="en-GB"/>
          </a:p>
        </p:txBody>
      </p:sp>
    </p:spTree>
    <p:extLst>
      <p:ext uri="{BB962C8B-B14F-4D97-AF65-F5344CB8AC3E}">
        <p14:creationId xmlns:p14="http://schemas.microsoft.com/office/powerpoint/2010/main" val="25105628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E0FF9F5-5126-4E9E-B23F-84EFB533724B}" type="datetimeFigureOut">
              <a:rPr lang="en-GB" smtClean="0"/>
              <a:t>03/06/2020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0F35C27-D032-44BB-A1BA-ED9827E1BB6D}" type="slidenum">
              <a:rPr lang="en-GB" smtClean="0"/>
              <a:t>‹#›</a:t>
            </a:fld>
            <a:endParaRPr lang="en-GB"/>
          </a:p>
        </p:txBody>
      </p:sp>
    </p:spTree>
    <p:extLst>
      <p:ext uri="{BB962C8B-B14F-4D97-AF65-F5344CB8AC3E}">
        <p14:creationId xmlns:p14="http://schemas.microsoft.com/office/powerpoint/2010/main" val="8797662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E0FF9F5-5126-4E9E-B23F-84EFB533724B}" type="datetimeFigureOut">
              <a:rPr lang="en-GB" smtClean="0"/>
              <a:t>03/06/2020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0F35C27-D032-44BB-A1BA-ED9827E1BB6D}" type="slidenum">
              <a:rPr lang="en-GB" smtClean="0"/>
              <a:t>‹#›</a:t>
            </a:fld>
            <a:endParaRPr lang="en-GB"/>
          </a:p>
        </p:txBody>
      </p:sp>
    </p:spTree>
    <p:extLst>
      <p:ext uri="{BB962C8B-B14F-4D97-AF65-F5344CB8AC3E}">
        <p14:creationId xmlns:p14="http://schemas.microsoft.com/office/powerpoint/2010/main" val="20486193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E0FF9F5-5126-4E9E-B23F-84EFB533724B}" type="datetimeFigureOut">
              <a:rPr lang="en-GB" smtClean="0"/>
              <a:t>03/06/2020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0F35C27-D032-44BB-A1BA-ED9827E1BB6D}" type="slidenum">
              <a:rPr lang="en-GB" smtClean="0"/>
              <a:t>‹#›</a:t>
            </a:fld>
            <a:endParaRPr lang="en-GB"/>
          </a:p>
        </p:txBody>
      </p:sp>
    </p:spTree>
    <p:extLst>
      <p:ext uri="{BB962C8B-B14F-4D97-AF65-F5344CB8AC3E}">
        <p14:creationId xmlns:p14="http://schemas.microsoft.com/office/powerpoint/2010/main" val="42537781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E0FF9F5-5126-4E9E-B23F-84EFB533724B}" type="datetimeFigureOut">
              <a:rPr lang="en-GB" smtClean="0"/>
              <a:t>03/06/2020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0F35C27-D032-44BB-A1BA-ED9827E1BB6D}" type="slidenum">
              <a:rPr lang="en-GB" smtClean="0"/>
              <a:t>‹#›</a:t>
            </a:fld>
            <a:endParaRPr lang="en-GB"/>
          </a:p>
        </p:txBody>
      </p:sp>
    </p:spTree>
    <p:extLst>
      <p:ext uri="{BB962C8B-B14F-4D97-AF65-F5344CB8AC3E}">
        <p14:creationId xmlns:p14="http://schemas.microsoft.com/office/powerpoint/2010/main" val="40859897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E0FF9F5-5126-4E9E-B23F-84EFB533724B}" type="datetimeFigureOut">
              <a:rPr lang="en-GB" smtClean="0"/>
              <a:t>03/06/2020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0F35C27-D032-44BB-A1BA-ED9827E1BB6D}" type="slidenum">
              <a:rPr lang="en-GB" smtClean="0"/>
              <a:t>‹#›</a:t>
            </a:fld>
            <a:endParaRPr lang="en-GB"/>
          </a:p>
        </p:txBody>
      </p:sp>
    </p:spTree>
    <p:extLst>
      <p:ext uri="{BB962C8B-B14F-4D97-AF65-F5344CB8AC3E}">
        <p14:creationId xmlns:p14="http://schemas.microsoft.com/office/powerpoint/2010/main" val="21384738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E0FF9F5-5126-4E9E-B23F-84EFB533724B}" type="datetimeFigureOut">
              <a:rPr lang="en-GB" smtClean="0"/>
              <a:t>03/06/2020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0F35C27-D032-44BB-A1BA-ED9827E1BB6D}" type="slidenum">
              <a:rPr lang="en-GB" smtClean="0"/>
              <a:t>‹#›</a:t>
            </a:fld>
            <a:endParaRPr lang="en-GB"/>
          </a:p>
        </p:txBody>
      </p:sp>
    </p:spTree>
    <p:extLst>
      <p:ext uri="{BB962C8B-B14F-4D97-AF65-F5344CB8AC3E}">
        <p14:creationId xmlns:p14="http://schemas.microsoft.com/office/powerpoint/2010/main" val="2190088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E0FF9F5-5126-4E9E-B23F-84EFB533724B}" type="datetimeFigureOut">
              <a:rPr lang="en-GB" smtClean="0"/>
              <a:t>03/06/2020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F35C27-D032-44BB-A1BA-ED9827E1BB6D}" type="slidenum">
              <a:rPr lang="en-GB" smtClean="0"/>
              <a:t>‹#›</a:t>
            </a:fld>
            <a:endParaRPr lang="en-GB"/>
          </a:p>
        </p:txBody>
      </p:sp>
    </p:spTree>
    <p:extLst>
      <p:ext uri="{BB962C8B-B14F-4D97-AF65-F5344CB8AC3E}">
        <p14:creationId xmlns:p14="http://schemas.microsoft.com/office/powerpoint/2010/main" val="31700741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E0FF9F5-5126-4E9E-B23F-84EFB533724B}" type="datetimeFigureOut">
              <a:rPr lang="en-GB" smtClean="0"/>
              <a:t>03/06/2020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F35C27-D032-44BB-A1BA-ED9827E1BB6D}" type="slidenum">
              <a:rPr lang="en-GB" smtClean="0"/>
              <a:t>‹#›</a:t>
            </a:fld>
            <a:endParaRPr lang="en-GB"/>
          </a:p>
        </p:txBody>
      </p:sp>
    </p:spTree>
    <p:extLst>
      <p:ext uri="{BB962C8B-B14F-4D97-AF65-F5344CB8AC3E}">
        <p14:creationId xmlns:p14="http://schemas.microsoft.com/office/powerpoint/2010/main" val="39321409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E0FF9F5-5126-4E9E-B23F-84EFB533724B}" type="datetimeFigureOut">
              <a:rPr lang="en-GB" smtClean="0"/>
              <a:t>03/06/2020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F35C27-D032-44BB-A1BA-ED9827E1BB6D}" type="slidenum">
              <a:rPr lang="en-GB" smtClean="0"/>
              <a:t>‹#›</a:t>
            </a:fld>
            <a:endParaRPr lang="en-GB"/>
          </a:p>
        </p:txBody>
      </p:sp>
    </p:spTree>
    <p:extLst>
      <p:ext uri="{BB962C8B-B14F-4D97-AF65-F5344CB8AC3E}">
        <p14:creationId xmlns:p14="http://schemas.microsoft.com/office/powerpoint/2010/main" val="30499700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82740" y="293644"/>
            <a:ext cx="10515600" cy="1325563"/>
          </a:xfrm>
        </p:spPr>
        <p:txBody>
          <a:bodyPr>
            <a:normAutofit/>
          </a:bodyPr>
          <a:lstStyle/>
          <a:p>
            <a:r>
              <a:rPr lang="en-GB" sz="6600" u="sng" dirty="0" smtClean="0">
                <a:solidFill>
                  <a:srgbClr val="00B0F0"/>
                </a:solidFill>
              </a:rPr>
              <a:t>The Jaguar Tribe</a:t>
            </a:r>
            <a:endParaRPr lang="en-GB" sz="6600" u="sng" dirty="0">
              <a:solidFill>
                <a:srgbClr val="00B0F0"/>
              </a:solidFill>
            </a:endParaRPr>
          </a:p>
        </p:txBody>
      </p:sp>
      <p:pic>
        <p:nvPicPr>
          <p:cNvPr id="1026" name="Picture 2" descr="https://bpr.berkeley.edu/wp-content/uploads/2017/10/BPR-Cycle-1-Brazil.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866377" y="1619207"/>
            <a:ext cx="7503091" cy="44934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491448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rot="16200000" flipV="1">
            <a:off x="-1603332" y="488515"/>
            <a:ext cx="3580607" cy="238916"/>
          </a:xfrm>
        </p:spPr>
        <p:txBody>
          <a:bodyPr>
            <a:normAutofit fontScale="90000"/>
          </a:bodyPr>
          <a:lstStyle/>
          <a:p>
            <a:endParaRPr lang="en-GB" u="sng" dirty="0">
              <a:solidFill>
                <a:schemeClr val="accent1">
                  <a:lumMod val="75000"/>
                </a:schemeClr>
              </a:solidFill>
            </a:endParaRPr>
          </a:p>
        </p:txBody>
      </p:sp>
      <p:sp>
        <p:nvSpPr>
          <p:cNvPr id="3" name="Subtitle 2"/>
          <p:cNvSpPr>
            <a:spLocks noGrp="1"/>
          </p:cNvSpPr>
          <p:nvPr>
            <p:ph type="subTitle" idx="1"/>
          </p:nvPr>
        </p:nvSpPr>
        <p:spPr>
          <a:xfrm>
            <a:off x="1438656" y="913067"/>
            <a:ext cx="9144000" cy="1655762"/>
          </a:xfrm>
        </p:spPr>
        <p:txBody>
          <a:bodyPr>
            <a:noAutofit/>
          </a:bodyPr>
          <a:lstStyle/>
          <a:p>
            <a:r>
              <a:rPr lang="en-GB" sz="2000" dirty="0" smtClean="0"/>
              <a:t>The Jaguar Tribe are a tribe that live in the tropical Amazon Rainforest . There are about 3000 people in the tribe and they are from Peru and Brazil. They use red dye to decorate spears which they hunt down  animals with. They are fearless warriors and you wouldn’t want to mess with them! Some animals that live near there area are : Frogs ,Monkeys, Alligators and Fish. At the moment, numbers are decreasing due to western diseases. </a:t>
            </a:r>
            <a:r>
              <a:rPr lang="en-GB" sz="2000" dirty="0"/>
              <a:t>T</a:t>
            </a:r>
            <a:r>
              <a:rPr lang="en-GB" sz="2000" dirty="0" smtClean="0"/>
              <a:t>hey are also known for there facial tattoos and decorating there bodies. </a:t>
            </a:r>
            <a:endParaRPr lang="en-GB" sz="2000" dirty="0"/>
          </a:p>
        </p:txBody>
      </p:sp>
      <p:pic>
        <p:nvPicPr>
          <p:cNvPr id="1026" name="Picture 2" descr="https://qph.fs.quoracdn.net/main-qimg-cfe39eb5d7b9e2bcfe74c6ecf0025227-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04032" y="2873629"/>
            <a:ext cx="5632704" cy="3509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748675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11478" y="-1504595"/>
            <a:ext cx="9144000" cy="2387600"/>
          </a:xfrm>
        </p:spPr>
        <p:txBody>
          <a:bodyPr>
            <a:normAutofit/>
          </a:bodyPr>
          <a:lstStyle/>
          <a:p>
            <a:r>
              <a:rPr lang="en-GB" sz="3600" u="sng" dirty="0" smtClean="0">
                <a:solidFill>
                  <a:schemeClr val="accent1">
                    <a:lumMod val="75000"/>
                  </a:schemeClr>
                </a:solidFill>
              </a:rPr>
              <a:t>Diet/what they eat</a:t>
            </a:r>
            <a:endParaRPr lang="en-GB" sz="3600" u="sng" dirty="0">
              <a:solidFill>
                <a:schemeClr val="accent1">
                  <a:lumMod val="75000"/>
                </a:schemeClr>
              </a:solidFill>
            </a:endParaRPr>
          </a:p>
        </p:txBody>
      </p:sp>
      <p:sp>
        <p:nvSpPr>
          <p:cNvPr id="3" name="Subtitle 2"/>
          <p:cNvSpPr>
            <a:spLocks noGrp="1"/>
          </p:cNvSpPr>
          <p:nvPr>
            <p:ph type="subTitle" idx="1"/>
          </p:nvPr>
        </p:nvSpPr>
        <p:spPr>
          <a:xfrm>
            <a:off x="977030" y="1083755"/>
            <a:ext cx="9144000" cy="1655762"/>
          </a:xfrm>
        </p:spPr>
        <p:txBody>
          <a:bodyPr>
            <a:normAutofit fontScale="92500" lnSpcReduction="20000"/>
          </a:bodyPr>
          <a:lstStyle/>
          <a:p>
            <a:r>
              <a:rPr lang="en-GB" dirty="0" smtClean="0"/>
              <a:t>They get most of their food by hunting , fishing and farming and collection of wild food. They grow vegetables and fruit like manioc, corn, beans and bananas. They also hunt and fish using plant-based poisons to stun the fish. They use bow and arrows and spears for hunting.</a:t>
            </a:r>
            <a:br>
              <a:rPr lang="en-GB" dirty="0" smtClean="0"/>
            </a:br>
            <a:r>
              <a:rPr lang="en-GB" dirty="0" smtClean="0"/>
              <a:t/>
            </a:r>
            <a:br>
              <a:rPr lang="en-GB" dirty="0" smtClean="0"/>
            </a:br>
            <a:endParaRPr lang="en-GB" dirty="0"/>
          </a:p>
        </p:txBody>
      </p:sp>
      <p:pic>
        <p:nvPicPr>
          <p:cNvPr id="1026" name="Picture 2" descr="https://i.pinimg.com/originals/8e/14/3a/8e143a88802a2a90e79eb33ecab2f00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94553" y="2666158"/>
            <a:ext cx="5185775" cy="36720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124192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5864" y="3461893"/>
            <a:ext cx="10515600" cy="1325563"/>
          </a:xfrm>
        </p:spPr>
        <p:txBody>
          <a:bodyPr>
            <a:noAutofit/>
          </a:bodyPr>
          <a:lstStyle/>
          <a:p>
            <a:r>
              <a:rPr lang="en-GB" sz="3600" u="sng" dirty="0" smtClean="0">
                <a:solidFill>
                  <a:schemeClr val="accent1">
                    <a:lumMod val="75000"/>
                  </a:schemeClr>
                </a:solidFill>
              </a:rPr>
              <a:t>Quick Facts</a:t>
            </a:r>
            <a:br>
              <a:rPr lang="en-GB" sz="3600" u="sng" dirty="0" smtClean="0">
                <a:solidFill>
                  <a:schemeClr val="accent1">
                    <a:lumMod val="75000"/>
                  </a:schemeClr>
                </a:solidFill>
              </a:rPr>
            </a:br>
            <a:r>
              <a:rPr lang="en-GB" sz="3600" u="sng" dirty="0" smtClean="0">
                <a:solidFill>
                  <a:schemeClr val="accent1">
                    <a:lumMod val="75000"/>
                  </a:schemeClr>
                </a:solidFill>
              </a:rPr>
              <a:t/>
            </a:r>
            <a:br>
              <a:rPr lang="en-GB" sz="3600" u="sng" dirty="0" smtClean="0">
                <a:solidFill>
                  <a:schemeClr val="accent1">
                    <a:lumMod val="75000"/>
                  </a:schemeClr>
                </a:solidFill>
              </a:rPr>
            </a:br>
            <a:r>
              <a:rPr lang="en-GB" sz="2800" dirty="0" smtClean="0">
                <a:solidFill>
                  <a:schemeClr val="tx2"/>
                </a:solidFill>
              </a:rPr>
              <a:t>The Jaguar Tribe lives along the Javari and Galvez rivers.</a:t>
            </a:r>
            <a:br>
              <a:rPr lang="en-GB" sz="2800" dirty="0" smtClean="0">
                <a:solidFill>
                  <a:schemeClr val="tx2"/>
                </a:solidFill>
              </a:rPr>
            </a:br>
            <a:r>
              <a:rPr lang="en-GB" sz="2800" dirty="0" smtClean="0"/>
              <a:t/>
            </a:r>
            <a:br>
              <a:rPr lang="en-GB" sz="2800" dirty="0" smtClean="0"/>
            </a:br>
            <a:r>
              <a:rPr lang="en-GB" sz="2800" dirty="0" smtClean="0">
                <a:solidFill>
                  <a:schemeClr val="accent6">
                    <a:lumMod val="75000"/>
                  </a:schemeClr>
                </a:solidFill>
              </a:rPr>
              <a:t>Their huts are made of reeds/canes.</a:t>
            </a:r>
            <a:br>
              <a:rPr lang="en-GB" sz="2800" dirty="0" smtClean="0">
                <a:solidFill>
                  <a:schemeClr val="accent6">
                    <a:lumMod val="75000"/>
                  </a:schemeClr>
                </a:solidFill>
              </a:rPr>
            </a:br>
            <a:r>
              <a:rPr lang="en-GB" sz="2800" dirty="0" smtClean="0">
                <a:solidFill>
                  <a:schemeClr val="accent6">
                    <a:lumMod val="75000"/>
                  </a:schemeClr>
                </a:solidFill>
              </a:rPr>
              <a:t/>
            </a:r>
            <a:br>
              <a:rPr lang="en-GB" sz="2800" dirty="0" smtClean="0">
                <a:solidFill>
                  <a:schemeClr val="accent6">
                    <a:lumMod val="75000"/>
                  </a:schemeClr>
                </a:solidFill>
              </a:rPr>
            </a:br>
            <a:r>
              <a:rPr lang="en-GB" sz="2800" dirty="0" smtClean="0">
                <a:solidFill>
                  <a:schemeClr val="accent4"/>
                </a:solidFill>
              </a:rPr>
              <a:t>They are known for their ceremonial practices.</a:t>
            </a:r>
            <a:br>
              <a:rPr lang="en-GB" sz="2800" dirty="0" smtClean="0">
                <a:solidFill>
                  <a:schemeClr val="accent4"/>
                </a:solidFill>
              </a:rPr>
            </a:br>
            <a:r>
              <a:rPr lang="en-GB" sz="2800" dirty="0" smtClean="0">
                <a:solidFill>
                  <a:schemeClr val="accent4"/>
                </a:solidFill>
              </a:rPr>
              <a:t/>
            </a:r>
            <a:br>
              <a:rPr lang="en-GB" sz="2800" dirty="0" smtClean="0">
                <a:solidFill>
                  <a:schemeClr val="accent4"/>
                </a:solidFill>
              </a:rPr>
            </a:br>
            <a:r>
              <a:rPr lang="en-GB" sz="2800" dirty="0" smtClean="0">
                <a:solidFill>
                  <a:srgbClr val="776C94"/>
                </a:solidFill>
              </a:rPr>
              <a:t>They are also known for their facial tattoos.</a:t>
            </a:r>
            <a:r>
              <a:rPr lang="en-GB" sz="2800" dirty="0" smtClean="0">
                <a:solidFill>
                  <a:schemeClr val="accent4"/>
                </a:solidFill>
              </a:rPr>
              <a:t/>
            </a:r>
            <a:br>
              <a:rPr lang="en-GB" sz="2800" dirty="0" smtClean="0">
                <a:solidFill>
                  <a:schemeClr val="accent4"/>
                </a:solidFill>
              </a:rPr>
            </a:br>
            <a:r>
              <a:rPr lang="en-GB" sz="2800" dirty="0" smtClean="0">
                <a:solidFill>
                  <a:srgbClr val="D63A2A"/>
                </a:solidFill>
              </a:rPr>
              <a:t/>
            </a:r>
            <a:br>
              <a:rPr lang="en-GB" sz="2800" dirty="0" smtClean="0">
                <a:solidFill>
                  <a:srgbClr val="D63A2A"/>
                </a:solidFill>
              </a:rPr>
            </a:br>
            <a:r>
              <a:rPr lang="en-GB" sz="2800" dirty="0" smtClean="0">
                <a:solidFill>
                  <a:srgbClr val="D63A2A"/>
                </a:solidFill>
              </a:rPr>
              <a:t>There are about 3000 people who live in The Jaguar Tribe.</a:t>
            </a:r>
            <a:br>
              <a:rPr lang="en-GB" sz="2800" dirty="0" smtClean="0">
                <a:solidFill>
                  <a:srgbClr val="D63A2A"/>
                </a:solidFill>
              </a:rPr>
            </a:br>
            <a:r>
              <a:rPr lang="en-GB" sz="2800" dirty="0" smtClean="0">
                <a:solidFill>
                  <a:srgbClr val="D63A2A"/>
                </a:solidFill>
              </a:rPr>
              <a:t/>
            </a:r>
            <a:br>
              <a:rPr lang="en-GB" sz="2800" dirty="0" smtClean="0">
                <a:solidFill>
                  <a:srgbClr val="D63A2A"/>
                </a:solidFill>
              </a:rPr>
            </a:br>
            <a:r>
              <a:rPr lang="en-GB" sz="2800" dirty="0" smtClean="0">
                <a:solidFill>
                  <a:srgbClr val="C63A79"/>
                </a:solidFill>
              </a:rPr>
              <a:t>The Jaguar people are fearless warriors who hunt animals like fish,  frogs and others.</a:t>
            </a:r>
            <a:br>
              <a:rPr lang="en-GB" sz="2800" dirty="0" smtClean="0">
                <a:solidFill>
                  <a:srgbClr val="C63A79"/>
                </a:solidFill>
              </a:rPr>
            </a:br>
            <a:r>
              <a:rPr lang="en-GB" sz="2800" dirty="0" smtClean="0">
                <a:solidFill>
                  <a:srgbClr val="D63A2A"/>
                </a:solidFill>
              </a:rPr>
              <a:t/>
            </a:r>
            <a:br>
              <a:rPr lang="en-GB" sz="2800" dirty="0" smtClean="0">
                <a:solidFill>
                  <a:srgbClr val="D63A2A"/>
                </a:solidFill>
              </a:rPr>
            </a:br>
            <a:r>
              <a:rPr lang="en-GB" sz="2800" dirty="0" smtClean="0">
                <a:solidFill>
                  <a:srgbClr val="8D0938"/>
                </a:solidFill>
              </a:rPr>
              <a:t>They love decorating their bodies and they also say that they do it to scare off the evil.</a:t>
            </a:r>
            <a:r>
              <a:rPr lang="en-GB" sz="2800" dirty="0" smtClean="0"/>
              <a:t/>
            </a:r>
            <a:br>
              <a:rPr lang="en-GB" sz="2800" dirty="0" smtClean="0"/>
            </a:br>
            <a:r>
              <a:rPr lang="en-GB" sz="3600" u="sng" dirty="0" smtClean="0">
                <a:solidFill>
                  <a:schemeClr val="accent1">
                    <a:lumMod val="75000"/>
                  </a:schemeClr>
                </a:solidFill>
              </a:rPr>
              <a:t/>
            </a:r>
            <a:br>
              <a:rPr lang="en-GB" sz="3600" u="sng" dirty="0" smtClean="0">
                <a:solidFill>
                  <a:schemeClr val="accent1">
                    <a:lumMod val="75000"/>
                  </a:schemeClr>
                </a:solidFill>
              </a:rPr>
            </a:br>
            <a:r>
              <a:rPr lang="en-GB" sz="3600" u="sng" dirty="0">
                <a:solidFill>
                  <a:schemeClr val="accent1">
                    <a:lumMod val="75000"/>
                  </a:schemeClr>
                </a:solidFill>
              </a:rPr>
              <a:t/>
            </a:r>
            <a:br>
              <a:rPr lang="en-GB" sz="3600" u="sng" dirty="0">
                <a:solidFill>
                  <a:schemeClr val="accent1">
                    <a:lumMod val="75000"/>
                  </a:schemeClr>
                </a:solidFill>
              </a:rPr>
            </a:br>
            <a:endParaRPr lang="en-GB" sz="3600" u="sng" dirty="0"/>
          </a:p>
        </p:txBody>
      </p:sp>
    </p:spTree>
    <p:extLst>
      <p:ext uri="{BB962C8B-B14F-4D97-AF65-F5344CB8AC3E}">
        <p14:creationId xmlns:p14="http://schemas.microsoft.com/office/powerpoint/2010/main" val="36764268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135</TotalTime>
  <Words>162</Words>
  <Application>Microsoft Office PowerPoint</Application>
  <PresentationFormat>Widescreen</PresentationFormat>
  <Paragraphs>5</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The Jaguar Tribe</vt:lpstr>
      <vt:lpstr>PowerPoint Presentation</vt:lpstr>
      <vt:lpstr>Diet/what they eat</vt:lpstr>
      <vt:lpstr>Quick Facts  The Jaguar Tribe lives along the Javari and Galvez rivers.  Their huts are made of reeds/canes.  They are known for their ceremonial practices.  They are also known for their facial tattoos.  There are about 3000 people who live in The Jaguar Tribe.  The Jaguar people are fearless warriors who hunt animals like fish,  frogs and others.  They love decorating their bodies and they also say that they do it to scare off the evil.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Jaguar Tribe</dc:title>
  <dc:creator>Lorretta Rutherford</dc:creator>
  <cp:lastModifiedBy>Julie David</cp:lastModifiedBy>
  <cp:revision>14</cp:revision>
  <dcterms:created xsi:type="dcterms:W3CDTF">2020-05-05T12:34:56Z</dcterms:created>
  <dcterms:modified xsi:type="dcterms:W3CDTF">2020-06-03T11:42:51Z</dcterms:modified>
</cp:coreProperties>
</file>