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6607-D360-4069-8697-EE706E0875F6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F68EB-13BD-496E-90CC-E302DBE08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99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6607-D360-4069-8697-EE706E0875F6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F68EB-13BD-496E-90CC-E302DBE08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65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6607-D360-4069-8697-EE706E0875F6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F68EB-13BD-496E-90CC-E302DBE08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467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6607-D360-4069-8697-EE706E0875F6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F68EB-13BD-496E-90CC-E302DBE08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01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6607-D360-4069-8697-EE706E0875F6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F68EB-13BD-496E-90CC-E302DBE08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244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6607-D360-4069-8697-EE706E0875F6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F68EB-13BD-496E-90CC-E302DBE08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710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6607-D360-4069-8697-EE706E0875F6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F68EB-13BD-496E-90CC-E302DBE08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69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6607-D360-4069-8697-EE706E0875F6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F68EB-13BD-496E-90CC-E302DBE08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4857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6607-D360-4069-8697-EE706E0875F6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F68EB-13BD-496E-90CC-E302DBE08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871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6607-D360-4069-8697-EE706E0875F6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F68EB-13BD-496E-90CC-E302DBE08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671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6607-D360-4069-8697-EE706E0875F6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F68EB-13BD-496E-90CC-E302DBE08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935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1E6607-D360-4069-8697-EE706E0875F6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BF68EB-13BD-496E-90CC-E302DBE08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20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bc.co.uk/education/clips/zwcd2hv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92697"/>
            <a:ext cx="7772400" cy="1728191"/>
          </a:xfrm>
        </p:spPr>
        <p:txBody>
          <a:bodyPr>
            <a:normAutofit/>
          </a:bodyPr>
          <a:lstStyle/>
          <a:p>
            <a:r>
              <a:rPr lang="en-GB" sz="4800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Lesson 4</a:t>
            </a:r>
            <a:endParaRPr lang="en-GB" sz="4800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7584" y="2276872"/>
            <a:ext cx="7632848" cy="367240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To explore why Christians take part in different ceremonies, pray and attend church.</a:t>
            </a:r>
          </a:p>
          <a:p>
            <a:r>
              <a:rPr lang="en-GB" dirty="0">
                <a:solidFill>
                  <a:schemeClr val="accent4">
                    <a:lumMod val="50000"/>
                  </a:schemeClr>
                </a:solidFill>
                <a:latin typeface="Comic Sans MS" panose="030F0702030302020204" pitchFamily="66" charset="0"/>
              </a:rPr>
              <a:t>To understand that there are many ways for a Christian to show their commitment to God.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0040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5103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A: Church-What do you think?</a:t>
            </a:r>
            <a:endParaRPr lang="en-GB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Many Christians show commitment to God by attending church every Sunday and worshipping God.</a:t>
            </a:r>
          </a:p>
          <a:p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Think</a:t>
            </a:r>
            <a:r>
              <a:rPr lang="en-GB" dirty="0" smtClean="0">
                <a:latin typeface="Comic Sans MS" panose="030F0702030302020204" pitchFamily="66" charset="0"/>
              </a:rPr>
              <a:t>- Does attending church every Sunday show commitment to God?</a:t>
            </a:r>
          </a:p>
          <a:p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Think</a:t>
            </a:r>
            <a:r>
              <a:rPr lang="en-GB" dirty="0" smtClean="0">
                <a:latin typeface="Comic Sans MS" panose="030F0702030302020204" pitchFamily="66" charset="0"/>
              </a:rPr>
              <a:t>- Can Christians still be committed to God if they do not attend church every week?</a:t>
            </a:r>
          </a:p>
          <a:p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Think</a:t>
            </a:r>
            <a:r>
              <a:rPr lang="en-GB" dirty="0" smtClean="0">
                <a:latin typeface="Comic Sans MS" panose="030F0702030302020204" pitchFamily="66" charset="0"/>
              </a:rPr>
              <a:t>- What does it actually mean to be a good Christian?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530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B: Prayer-What </a:t>
            </a:r>
            <a:r>
              <a:rPr lang="en-GB" u="sng" dirty="0">
                <a:solidFill>
                  <a:srgbClr val="7030A0"/>
                </a:solidFill>
                <a:latin typeface="Comic Sans MS" panose="030F0702030302020204" pitchFamily="66" charset="0"/>
              </a:rPr>
              <a:t>do you think?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dirty="0" smtClean="0">
                <a:latin typeface="Comic Sans MS" panose="030F0702030302020204" pitchFamily="66" charset="0"/>
              </a:rPr>
              <a:t>Christians believe that praying to God shows commitment.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Think</a:t>
            </a:r>
            <a:r>
              <a:rPr lang="en-GB" dirty="0" smtClean="0">
                <a:latin typeface="Comic Sans MS" panose="030F0702030302020204" pitchFamily="66" charset="0"/>
              </a:rPr>
              <a:t>- Why do Christians pray?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omic Sans MS" panose="030F0702030302020204" pitchFamily="66" charset="0"/>
              </a:rPr>
              <a:t>   They maybe giving thanks to God, asking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omic Sans MS" panose="030F0702030302020204" pitchFamily="66" charset="0"/>
              </a:rPr>
              <a:t>    for forgiveness, needing help or just need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omic Sans MS" panose="030F0702030302020204" pitchFamily="66" charset="0"/>
              </a:rPr>
              <a:t>     someone to talk to.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Think</a:t>
            </a:r>
            <a:r>
              <a:rPr lang="en-GB" dirty="0" smtClean="0">
                <a:latin typeface="Comic Sans MS" panose="030F0702030302020204" pitchFamily="66" charset="0"/>
              </a:rPr>
              <a:t>- Is praying necessary to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omic Sans MS" panose="030F0702030302020204" pitchFamily="66" charset="0"/>
              </a:rPr>
              <a:t>   show commitment to God?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581128"/>
            <a:ext cx="2217043" cy="2035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2544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C: Ceremonies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dirty="0" smtClean="0">
                <a:latin typeface="Comic Sans MS" panose="030F0702030302020204" pitchFamily="66" charset="0"/>
              </a:rPr>
              <a:t>Christians also show commitment through ceremonies such as Baptism, Christening and Marriage in church.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u="sng" dirty="0" smtClean="0">
                <a:latin typeface="Comic Sans MS" panose="030F0702030302020204" pitchFamily="66" charset="0"/>
              </a:rPr>
              <a:t>Christening/Baptism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omic Sans MS" panose="030F0702030302020204" pitchFamily="66" charset="0"/>
              </a:rPr>
              <a:t>  A Christian blessing where a baby or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omic Sans MS" panose="030F0702030302020204" pitchFamily="66" charset="0"/>
              </a:rPr>
              <a:t>  person is brought into the church family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omic Sans MS" panose="030F0702030302020204" pitchFamily="66" charset="0"/>
              </a:rPr>
              <a:t>  by </a:t>
            </a:r>
            <a:r>
              <a:rPr lang="en-GB" dirty="0">
                <a:latin typeface="Comic Sans MS" panose="030F0702030302020204" pitchFamily="66" charset="0"/>
              </a:rPr>
              <a:t>sprinkling water over the head.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3525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D: Holy Communion</a:t>
            </a:r>
            <a:endParaRPr lang="en-GB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Christians also show commitment through </a:t>
            </a:r>
            <a:r>
              <a:rPr lang="en-GB" dirty="0" smtClean="0"/>
              <a:t>taking communion.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 smtClean="0"/>
              <a:t>Watch </a:t>
            </a:r>
          </a:p>
          <a:p>
            <a:pPr marL="0" indent="0">
              <a:buNone/>
            </a:pPr>
            <a:r>
              <a:rPr lang="en-GB" dirty="0" smtClean="0">
                <a:hlinkClick r:id="rId2"/>
              </a:rPr>
              <a:t>www.bbc.co.uk/education/clips/zwcd2hv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The Holy Eucharist or Holy Communion on BBC learning clips. ( Cut and paste this web link into your browser).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2347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Look</a:t>
            </a:r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back over the slides A-D.</a:t>
            </a:r>
            <a:endParaRPr lang="en-GB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Write</a:t>
            </a:r>
            <a:r>
              <a:rPr lang="en-GB" dirty="0" smtClean="0">
                <a:latin typeface="Comic Sans MS" panose="030F0702030302020204" pitchFamily="66" charset="0"/>
              </a:rPr>
              <a:t> a sentence explaining each of the ways Christians show their commitment to God.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On the next slide are some drawings.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Write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r>
              <a:rPr lang="en-GB" u="sng" dirty="0" smtClean="0">
                <a:latin typeface="Comic Sans MS" panose="030F0702030302020204" pitchFamily="66" charset="0"/>
              </a:rPr>
              <a:t>your sentence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inside</a:t>
            </a:r>
            <a:r>
              <a:rPr lang="en-GB" dirty="0" smtClean="0">
                <a:latin typeface="Comic Sans MS" panose="030F0702030302020204" pitchFamily="66" charset="0"/>
              </a:rPr>
              <a:t> each picture. 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( If you do not have a printer, draw the pictures). 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97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cheryl martin\Pictures\2020-05-18\0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81100" y="-1409700"/>
            <a:ext cx="7086600" cy="944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570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Think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of all the ways that you have learnt </a:t>
            </a: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about 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how Christians can show commitment to God. </a:t>
            </a:r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4653136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dirty="0" smtClean="0">
                <a:latin typeface="Comic Sans MS" panose="030F0702030302020204" pitchFamily="66" charset="0"/>
              </a:rPr>
              <a:t>Christy has a dilemma.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 smtClean="0">
                <a:latin typeface="Comic Sans MS" panose="030F0702030302020204" pitchFamily="66" charset="0"/>
              </a:rPr>
              <a:t>Christy is a Christian but is finding church boring but doesn’t want to upset anyone.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 smtClean="0">
                <a:latin typeface="Comic Sans MS" panose="030F0702030302020204" pitchFamily="66" charset="0"/>
              </a:rPr>
              <a:t>Reverend Charlie who works for the church has received a letter from Christy.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Help</a:t>
            </a:r>
            <a:r>
              <a:rPr lang="en-GB" dirty="0" smtClean="0">
                <a:latin typeface="Comic Sans MS" panose="030F0702030302020204" pitchFamily="66" charset="0"/>
              </a:rPr>
              <a:t> the Rev. Charlie to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reply</a:t>
            </a:r>
            <a:r>
              <a:rPr lang="en-GB" dirty="0" smtClean="0">
                <a:latin typeface="Comic Sans MS" panose="030F0702030302020204" pitchFamily="66" charset="0"/>
              </a:rPr>
              <a:t> to the letter using all the other ways that a person can show commitment to God, not just by going to church.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Look</a:t>
            </a:r>
            <a:r>
              <a:rPr lang="en-GB" dirty="0" smtClean="0">
                <a:latin typeface="Comic Sans MS" panose="030F0702030302020204" pitchFamily="66" charset="0"/>
              </a:rPr>
              <a:t> at the next page.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1153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heryl martin\Pictures\2020-05-18\0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23531" y="-1276067"/>
            <a:ext cx="6844404" cy="939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4699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373</Words>
  <Application>Microsoft Office PowerPoint</Application>
  <PresentationFormat>On-screen Show (4:3)</PresentationFormat>
  <Paragraphs>36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Lesson 4</vt:lpstr>
      <vt:lpstr>A: Church-What do you think?</vt:lpstr>
      <vt:lpstr>B: Prayer-What do you think?</vt:lpstr>
      <vt:lpstr>C: Ceremonies</vt:lpstr>
      <vt:lpstr>D: Holy Communion</vt:lpstr>
      <vt:lpstr>Look back over the slides A-D.</vt:lpstr>
      <vt:lpstr>PowerPoint Presentation</vt:lpstr>
      <vt:lpstr>Think of all the ways that you have learnt about how Christians can show commitment to God.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Cheryl Martin</dc:creator>
  <cp:lastModifiedBy>Cheryl Martin</cp:lastModifiedBy>
  <cp:revision>10</cp:revision>
  <cp:lastPrinted>2020-05-18T14:01:00Z</cp:lastPrinted>
  <dcterms:created xsi:type="dcterms:W3CDTF">2020-05-18T10:16:26Z</dcterms:created>
  <dcterms:modified xsi:type="dcterms:W3CDTF">2020-05-18T14:01:02Z</dcterms:modified>
</cp:coreProperties>
</file>