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3" r:id="rId3"/>
    <p:sldId id="304" r:id="rId4"/>
    <p:sldId id="305" r:id="rId5"/>
    <p:sldId id="301" r:id="rId6"/>
    <p:sldId id="298" r:id="rId7"/>
    <p:sldId id="307" r:id="rId8"/>
    <p:sldId id="302" r:id="rId9"/>
    <p:sldId id="303" r:id="rId10"/>
    <p:sldId id="300" r:id="rId11"/>
    <p:sldId id="28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7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9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7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8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8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40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7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9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7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4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scoveryeducation.co.uk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scoveryeducation.co.uk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Life cycles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Hello year 5.  </a:t>
            </a:r>
          </a:p>
          <a:p>
            <a:pPr marL="0" indent="0">
              <a:buNone/>
            </a:pPr>
            <a:r>
              <a:rPr lang="en-GB" dirty="0" smtClean="0"/>
              <a:t>This is the second lesson in our topic about the life cycle of different animals.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lesson the knowledge you will learn will be about the life cycle of : </a:t>
            </a:r>
          </a:p>
          <a:p>
            <a:r>
              <a:rPr lang="en-GB" dirty="0" smtClean="0"/>
              <a:t>A Bird</a:t>
            </a:r>
          </a:p>
          <a:p>
            <a:r>
              <a:rPr lang="en-GB" dirty="0" smtClean="0"/>
              <a:t>An Insect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3800" dirty="0" smtClean="0"/>
              <a:t>You will work scientifically by comparing the life cycle of these animals to see how they are similar and different.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9878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Important vocabulary you will use this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Life cycle</a:t>
            </a:r>
          </a:p>
          <a:p>
            <a:r>
              <a:rPr lang="en-GB" dirty="0" smtClean="0"/>
              <a:t>Birth</a:t>
            </a:r>
          </a:p>
          <a:p>
            <a:r>
              <a:rPr lang="en-GB" dirty="0" smtClean="0"/>
              <a:t>Growth</a:t>
            </a:r>
          </a:p>
          <a:p>
            <a:r>
              <a:rPr lang="en-GB" dirty="0" smtClean="0"/>
              <a:t>Reproduction</a:t>
            </a:r>
          </a:p>
          <a:p>
            <a:r>
              <a:rPr lang="en-GB" dirty="0"/>
              <a:t>Aging</a:t>
            </a:r>
          </a:p>
          <a:p>
            <a:r>
              <a:rPr lang="en-GB" dirty="0" smtClean="0"/>
              <a:t>Death</a:t>
            </a:r>
          </a:p>
          <a:p>
            <a:r>
              <a:rPr lang="en-GB" dirty="0" smtClean="0"/>
              <a:t>Eggs</a:t>
            </a:r>
          </a:p>
          <a:p>
            <a:r>
              <a:rPr lang="en-GB" dirty="0" smtClean="0"/>
              <a:t>Nymph</a:t>
            </a:r>
          </a:p>
          <a:p>
            <a:r>
              <a:rPr lang="en-GB" dirty="0" smtClean="0"/>
              <a:t>Larvae</a:t>
            </a:r>
          </a:p>
          <a:p>
            <a:r>
              <a:rPr lang="en-GB" dirty="0" smtClean="0"/>
              <a:t>Aquatic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Moult</a:t>
            </a:r>
          </a:p>
          <a:p>
            <a:r>
              <a:rPr lang="en-GB" dirty="0" smtClean="0"/>
              <a:t>Incomplete metamorphosis</a:t>
            </a:r>
          </a:p>
          <a:p>
            <a:r>
              <a:rPr lang="en-GB" dirty="0" smtClean="0"/>
              <a:t>Complete metamorphosis</a:t>
            </a:r>
          </a:p>
          <a:p>
            <a:r>
              <a:rPr lang="en-GB" dirty="0" smtClean="0"/>
              <a:t>Hatchling</a:t>
            </a:r>
          </a:p>
          <a:p>
            <a:r>
              <a:rPr lang="en-GB" dirty="0" smtClean="0"/>
              <a:t>Fledgling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03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did you learn in the last lesson?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038349"/>
            <a:ext cx="4040188" cy="639762"/>
          </a:xfrm>
        </p:spPr>
        <p:txBody>
          <a:bodyPr/>
          <a:lstStyle/>
          <a:p>
            <a:r>
              <a:rPr lang="en-GB" dirty="0" smtClean="0"/>
              <a:t>Life cycle of a mammal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540919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5025" y="1048851"/>
            <a:ext cx="4041775" cy="639762"/>
          </a:xfrm>
        </p:spPr>
        <p:txBody>
          <a:bodyPr/>
          <a:lstStyle/>
          <a:p>
            <a:r>
              <a:rPr lang="en-GB" dirty="0" smtClean="0"/>
              <a:t>Life cycle of an amphibian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630280" y="2168126"/>
            <a:ext cx="4091079" cy="3000125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324308" y="2102913"/>
            <a:ext cx="4038600" cy="3130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693" y="5517232"/>
            <a:ext cx="83896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Did you notice any similarities and differences between the life cycles?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9485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Do you know which animal is a mammal, bird, amphibian and insect?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844824"/>
            <a:ext cx="3113906" cy="1600200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64088" y="1825774"/>
            <a:ext cx="3168353" cy="1619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176" y="4293096"/>
            <a:ext cx="3122290" cy="1873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9" y="4213671"/>
            <a:ext cx="3168352" cy="19527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36450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Amphibian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345374" y="3517856"/>
            <a:ext cx="561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Bird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503543" y="6260544"/>
            <a:ext cx="1024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Mammal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67613" y="6308287"/>
            <a:ext cx="744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Insect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5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08012" y="15790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You will now look in more detail at the life cycle of a bird</a:t>
            </a:r>
            <a:endParaRPr lang="en-US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1777336"/>
            <a:ext cx="3865612" cy="508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0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life cycle of a bird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511" y="3212976"/>
            <a:ext cx="5852180" cy="10745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3511" y="1268760"/>
            <a:ext cx="83669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Log </a:t>
            </a:r>
            <a:r>
              <a:rPr lang="en-GB" dirty="0"/>
              <a:t>on to </a:t>
            </a:r>
            <a:r>
              <a:rPr lang="en-GB" u="sng" dirty="0">
                <a:hlinkClick r:id="rId3"/>
              </a:rPr>
              <a:t>https://www.discoveryeducation.co.uk/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Select the Espresso dropdown box in the top right hand corner.</a:t>
            </a:r>
            <a:endParaRPr lang="en-US" dirty="0"/>
          </a:p>
          <a:p>
            <a:r>
              <a:rPr lang="en-GB" dirty="0"/>
              <a:t>Username:  student28853  </a:t>
            </a:r>
            <a:endParaRPr lang="en-US" dirty="0"/>
          </a:p>
          <a:p>
            <a:r>
              <a:rPr lang="en-GB" dirty="0"/>
              <a:t>Password:   </a:t>
            </a:r>
            <a:r>
              <a:rPr lang="en-GB" dirty="0" err="1" smtClean="0"/>
              <a:t>oaktree</a:t>
            </a:r>
            <a:endParaRPr lang="en-GB" dirty="0" smtClean="0"/>
          </a:p>
          <a:p>
            <a:endParaRPr lang="en-GB" b="1" dirty="0"/>
          </a:p>
          <a:p>
            <a:r>
              <a:rPr lang="en-GB" b="1" dirty="0" smtClean="0"/>
              <a:t>Search for life cycles KS2</a:t>
            </a:r>
          </a:p>
          <a:p>
            <a:r>
              <a:rPr lang="en-GB" b="1" dirty="0" smtClean="0"/>
              <a:t>Click on the Module for life cycles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r>
              <a:rPr lang="en-GB" b="1" dirty="0" smtClean="0"/>
              <a:t>Click on videos and watch the video for the life cycle of a bird 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3154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79512" y="116632"/>
            <a:ext cx="5181386" cy="66247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4128" y="404664"/>
            <a:ext cx="32403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Research a bird of your choice and create a fact file about it.</a:t>
            </a:r>
          </a:p>
          <a:p>
            <a:endParaRPr lang="en-GB" sz="2400" dirty="0"/>
          </a:p>
          <a:p>
            <a:r>
              <a:rPr lang="en-GB" sz="2400" dirty="0" smtClean="0"/>
              <a:t>Your fact file MUST include information about its life cycle (breeding).  You can add other additional information of your choice.</a:t>
            </a:r>
          </a:p>
          <a:p>
            <a:endParaRPr lang="en-GB" sz="2400" dirty="0"/>
          </a:p>
          <a:p>
            <a:r>
              <a:rPr lang="en-GB" sz="2400" dirty="0" smtClean="0"/>
              <a:t>Use this one on the Peregrine Falcon to help you.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912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08012" y="15790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You will now look in more detail at the life cycle of an insect</a:t>
            </a:r>
            <a:endParaRPr lang="en-US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183" y="2060848"/>
            <a:ext cx="6171429" cy="4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5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life cycle of an insect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511" y="3212976"/>
            <a:ext cx="5852180" cy="10745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3511" y="1268760"/>
            <a:ext cx="83669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Log </a:t>
            </a:r>
            <a:r>
              <a:rPr lang="en-GB" dirty="0"/>
              <a:t>on to </a:t>
            </a:r>
            <a:r>
              <a:rPr lang="en-GB" u="sng" dirty="0">
                <a:hlinkClick r:id="rId3"/>
              </a:rPr>
              <a:t>https://www.discoveryeducation.co.uk/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Select the Espresso dropdown box in the top right hand corner.</a:t>
            </a:r>
            <a:endParaRPr lang="en-US" dirty="0"/>
          </a:p>
          <a:p>
            <a:r>
              <a:rPr lang="en-GB" dirty="0"/>
              <a:t>Username:  student28853  </a:t>
            </a:r>
            <a:endParaRPr lang="en-US" dirty="0"/>
          </a:p>
          <a:p>
            <a:r>
              <a:rPr lang="en-GB" dirty="0"/>
              <a:t>Password:   </a:t>
            </a:r>
            <a:r>
              <a:rPr lang="en-GB" dirty="0" err="1" smtClean="0"/>
              <a:t>oaktree</a:t>
            </a:r>
            <a:endParaRPr lang="en-GB" dirty="0" smtClean="0"/>
          </a:p>
          <a:p>
            <a:endParaRPr lang="en-GB" b="1" dirty="0"/>
          </a:p>
          <a:p>
            <a:r>
              <a:rPr lang="en-GB" b="1" dirty="0" smtClean="0"/>
              <a:t>Search for life cycles KS2</a:t>
            </a:r>
          </a:p>
          <a:p>
            <a:r>
              <a:rPr lang="en-GB" b="1" dirty="0" smtClean="0"/>
              <a:t>Click on the Module for life cycles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r>
              <a:rPr lang="en-GB" b="1" dirty="0" smtClean="0"/>
              <a:t>Click on videos and watch the video for the life cycle of an insect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0907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91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Life cycle diagram of an insect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8905" y="3870353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Using the information from the video complete a life cycle diagram to </a:t>
            </a:r>
            <a:r>
              <a:rPr lang="en-GB" sz="2000" b="1" dirty="0" smtClean="0"/>
              <a:t>compare</a:t>
            </a:r>
            <a:r>
              <a:rPr lang="en-GB" sz="2000" dirty="0" smtClean="0"/>
              <a:t> the life cycle of a dragon fly and a butterfly.</a:t>
            </a:r>
          </a:p>
          <a:p>
            <a:endParaRPr lang="en-GB" sz="2000" dirty="0"/>
          </a:p>
          <a:p>
            <a:r>
              <a:rPr lang="en-GB" sz="2000" dirty="0" smtClean="0"/>
              <a:t>You must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The correct number of stages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Pictures/drawings of each stage.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</a:t>
            </a:r>
            <a:r>
              <a:rPr lang="en-GB" sz="2000" dirty="0" smtClean="0"/>
              <a:t>riting explaining the features of each stage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 smtClean="0"/>
              <a:t>Remember good presentation and accurate spelling of scientific vocabulary.</a:t>
            </a:r>
            <a:endParaRPr lang="en-US" sz="20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914" y="736133"/>
            <a:ext cx="3961905" cy="31683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995" y="736133"/>
            <a:ext cx="3465510" cy="323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9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have you learnt about the life cycle of a bird and an insect?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89183" y="3933056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</a:t>
            </a:r>
            <a:r>
              <a:rPr lang="en-GB" sz="3200" dirty="0" smtClean="0"/>
              <a:t>ow are their life cycles similar and how they are different?</a:t>
            </a:r>
          </a:p>
          <a:p>
            <a:endParaRPr lang="en-GB" sz="3200" dirty="0" smtClean="0"/>
          </a:p>
          <a:p>
            <a:r>
              <a:rPr lang="en-GB" sz="3200" dirty="0" smtClean="0"/>
              <a:t>In your next lesson you will compare the </a:t>
            </a:r>
            <a:r>
              <a:rPr lang="en-GB" sz="3200" smtClean="0"/>
              <a:t>life cycle </a:t>
            </a:r>
            <a:r>
              <a:rPr lang="en-GB" sz="3200" dirty="0" smtClean="0"/>
              <a:t>of all the animals we have studied.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145" y="1653079"/>
            <a:ext cx="3898038" cy="1993997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60032" y="1484130"/>
            <a:ext cx="3527078" cy="216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433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Life cycles</vt:lpstr>
      <vt:lpstr>Important vocabulary you will use this lesson</vt:lpstr>
      <vt:lpstr>What did you learn in the last lesson?</vt:lpstr>
      <vt:lpstr>Do you know which animal is a mammal, bird, amphibian and insect?</vt:lpstr>
      <vt:lpstr>PowerPoint Presentation</vt:lpstr>
      <vt:lpstr>The life cycle of a bird</vt:lpstr>
      <vt:lpstr>PowerPoint Presentation</vt:lpstr>
      <vt:lpstr>PowerPoint Presentation</vt:lpstr>
      <vt:lpstr>The life cycle of an insect</vt:lpstr>
      <vt:lpstr>Life cycle diagram of an insect</vt:lpstr>
      <vt:lpstr>What have you learnt about the life cycle of a bird and an insect?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Reversible and Irreversible Changes</dc:title>
  <dc:creator>Steff &amp; Ads</dc:creator>
  <cp:lastModifiedBy>Julie Gumbrell</cp:lastModifiedBy>
  <cp:revision>61</cp:revision>
  <dcterms:created xsi:type="dcterms:W3CDTF">2012-11-07T13:12:19Z</dcterms:created>
  <dcterms:modified xsi:type="dcterms:W3CDTF">2020-04-06T15:53:12Z</dcterms:modified>
</cp:coreProperties>
</file>