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3"/>
  </p:notesMasterIdLst>
  <p:sldIdLst>
    <p:sldId id="261" r:id="rId4"/>
    <p:sldId id="258" r:id="rId5"/>
    <p:sldId id="259" r:id="rId6"/>
    <p:sldId id="260" r:id="rId7"/>
    <p:sldId id="262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342" y="16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15.04.2020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363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xmlns="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xmlns="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xmlns="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xmlns="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xmlns="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xmlns="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xmlns="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xmlns="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xmlns="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://www.activelearnprimary.co.uk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maryhomeworkhelp.co.uk/literacy/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bbc.co.uk/bitesize/topics/zhrrd2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crickweb.co.uk/ks2literacy.html" TargetMode="External"/><Relationship Id="rId5" Type="http://schemas.openxmlformats.org/officeDocument/2006/relationships/hyperlink" Target="http://www.sheppardsoftware.com/grammargames/pandapopPartsofSpeech.htm" TargetMode="External"/><Relationship Id="rId4" Type="http://schemas.openxmlformats.org/officeDocument/2006/relationships/hyperlink" Target="https://www.topmarks.co.uk/english-games/7-11-years/spelling-and-grammar" TargetMode="External"/><Relationship Id="rId9" Type="http://schemas.openxmlformats.org/officeDocument/2006/relationships/hyperlink" Target="http://www.funenglishgames.com/grammargames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rentceprimaryschool.co.uk/wp-content/uploads/2016/11/100-Books-To-Try-And-Read-Before-You-Leave-Year-6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/>
              <a:t>YEAR 6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</a:rPr>
              <a:t>2 WEEK BLOCK: ENGLISH</a:t>
            </a: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2417" r="13937"/>
          <a:stretch/>
        </p:blipFill>
        <p:spPr>
          <a:xfrm>
            <a:off x="-128337" y="0"/>
            <a:ext cx="6128084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834162"/>
            <a:ext cx="6096000" cy="53381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COMPREHENSION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</a:t>
            </a:r>
            <a:r>
              <a:rPr lang="en-US" sz="12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start each English session with a mini comprehension from </a:t>
            </a:r>
            <a:r>
              <a:rPr lang="en-GB" sz="1200" dirty="0" smtClean="0">
                <a:ea typeface="Calibri"/>
                <a:cs typeface="Times New Roman"/>
              </a:rPr>
              <a:t> </a:t>
            </a:r>
            <a:r>
              <a:rPr lang="en-GB" sz="1200" u="sng" dirty="0">
                <a:solidFill>
                  <a:srgbClr val="0563C1"/>
                </a:solidFill>
                <a:ea typeface="Calibri"/>
                <a:cs typeface="Times New Roman"/>
                <a:hlinkClick r:id="rId4"/>
              </a:rPr>
              <a:t>www.activelearnprimary.co.uk</a:t>
            </a:r>
            <a:r>
              <a:rPr lang="en-GB" sz="1200" dirty="0">
                <a:ea typeface="Calibri"/>
                <a:cs typeface="Times New Roman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a typeface="Calibri"/>
                <a:cs typeface="Times New Roman"/>
              </a:rPr>
              <a:t>Or go to school website www.oakfieldjunior.com and follow the links at the side of the page</a:t>
            </a:r>
            <a:r>
              <a:rPr lang="en-GB" sz="1200" dirty="0" smtClean="0">
                <a:ea typeface="Calibri"/>
                <a:cs typeface="Times New Roman"/>
              </a:rPr>
              <a:t>.</a:t>
            </a:r>
            <a:r>
              <a:rPr lang="en-GB" sz="12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a typeface="Calibri"/>
                <a:cs typeface="Times New Roman"/>
              </a:rPr>
              <a:t>User name: First initial then space followed by last name.  </a:t>
            </a:r>
            <a:r>
              <a:rPr lang="en-GB" sz="1200" dirty="0" err="1">
                <a:ea typeface="Calibri"/>
                <a:cs typeface="Times New Roman"/>
              </a:rPr>
              <a:t>Eg</a:t>
            </a:r>
            <a:r>
              <a:rPr lang="en-GB" sz="1200" dirty="0">
                <a:ea typeface="Calibri"/>
                <a:cs typeface="Times New Roman"/>
              </a:rPr>
              <a:t> Paul Smith  = p smith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a typeface="Calibri"/>
                <a:cs typeface="Times New Roman"/>
              </a:rPr>
              <a:t>Password is: password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a typeface="Calibri"/>
                <a:cs typeface="Times New Roman"/>
              </a:rPr>
              <a:t>School code: XLPA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a typeface="Calibri"/>
                <a:cs typeface="Times New Roman"/>
              </a:rPr>
              <a:t>Tasks: </a:t>
            </a:r>
            <a:r>
              <a:rPr lang="en-GB" sz="1400" b="1" dirty="0" smtClean="0">
                <a:ea typeface="Calibri"/>
                <a:cs typeface="Times New Roman"/>
              </a:rPr>
              <a:t>4 </a:t>
            </a:r>
            <a:r>
              <a:rPr lang="en-GB" sz="1400" b="1" dirty="0">
                <a:ea typeface="Calibri"/>
                <a:cs typeface="Times New Roman"/>
              </a:rPr>
              <a:t>Reading Comprehension Tasks have been set on here for Y6 to complete</a:t>
            </a:r>
            <a:r>
              <a:rPr lang="en-GB" sz="1400" b="1" dirty="0" smtClean="0">
                <a:ea typeface="Calibri"/>
                <a:cs typeface="Times New Roman"/>
              </a:rPr>
              <a:t>: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400" b="1" dirty="0" smtClean="0">
                <a:ea typeface="Calibri"/>
                <a:cs typeface="Times New Roman"/>
              </a:rPr>
              <a:t>Ultimate </a:t>
            </a:r>
            <a:r>
              <a:rPr lang="en-GB" sz="1400" b="1" dirty="0" smtClean="0">
                <a:ea typeface="Calibri"/>
                <a:cs typeface="Times New Roman"/>
              </a:rPr>
              <a:t>Explorers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400" b="1" dirty="0" smtClean="0">
                <a:ea typeface="Calibri"/>
                <a:cs typeface="Times New Roman"/>
              </a:rPr>
              <a:t>Greek Myths 1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400" b="1" dirty="0" smtClean="0">
                <a:ea typeface="Calibri"/>
                <a:cs typeface="Times New Roman"/>
              </a:rPr>
              <a:t>Greek Myths 2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400" b="1" smtClean="0">
                <a:ea typeface="Calibri"/>
                <a:cs typeface="Times New Roman"/>
              </a:rPr>
              <a:t>Glass Cupboard</a:t>
            </a:r>
            <a:endParaRPr lang="en-GB" sz="1400" b="1" dirty="0" smtClean="0">
              <a:ea typeface="Calibri"/>
              <a:cs typeface="Times New Roman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endParaRPr lang="en-GB" sz="1400" dirty="0">
              <a:ea typeface="Calibri"/>
              <a:cs typeface="Times New Roman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096000" y="139125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0" y="642979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0" y="3412373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1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3212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27809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Choose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a game each day from one of the websites below and complete your online </a:t>
            </a:r>
            <a:r>
              <a:rPr lang="en-US" sz="1600" dirty="0" err="1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SPAG.Com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 assessment each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week.</a:t>
            </a:r>
          </a:p>
          <a:p>
            <a:r>
              <a:rPr lang="en-GB" sz="1600" dirty="0" smtClean="0">
                <a:hlinkClick r:id="rId4"/>
              </a:rPr>
              <a:t>https://www.topmarks.co.uk/english-games/7-11-years/spelling-and-grammar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5"/>
              </a:rPr>
              <a:t>http://www.sheppardsoftware.com/grammargames/pandapopPartsofSpeech.htm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6"/>
              </a:rPr>
              <a:t>http://www.crickweb.co.uk/ks2literacy.html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7"/>
              </a:rPr>
              <a:t>https://www.bbc.co.uk/bitesize/topics/zhrrd2p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8"/>
              </a:rPr>
              <a:t>http://www.primaryhomeworkhelp.co.uk/literacy/</a:t>
            </a:r>
            <a:r>
              <a:rPr lang="en-GB" sz="1600" dirty="0" smtClean="0"/>
              <a:t> </a:t>
            </a:r>
          </a:p>
          <a:p>
            <a:r>
              <a:rPr lang="en-GB" sz="1600" dirty="0" smtClean="0">
                <a:hlinkClick r:id="rId9"/>
              </a:rPr>
              <a:t>http://www.funenglishgames.com/grammargames.html</a:t>
            </a:r>
            <a:r>
              <a:rPr lang="en-GB" sz="1600" dirty="0" smtClean="0"/>
              <a:t> </a:t>
            </a:r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55640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2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3</a:t>
            </a: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dirty="0" smtClean="0"/>
              <a:t>WRITING COMPOSITION</a:t>
            </a:r>
            <a:endParaRPr lang="it-C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36"/>
          <a:stretch/>
        </p:blipFill>
        <p:spPr bwMode="auto">
          <a:xfrm>
            <a:off x="113101" y="2291211"/>
            <a:ext cx="2461682" cy="1945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en-US" sz="1600" dirty="0" smtClean="0">
                <a:latin typeface="+mn-lt"/>
              </a:rPr>
              <a:t>If you could have any fictional character as your best friend, who would you choose and why? What would you do together?</a:t>
            </a:r>
            <a:endParaRPr lang="en-US" altLang="en-US" sz="2400" dirty="0">
              <a:latin typeface="+mn-lt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275"/>
          <a:stretch/>
        </p:blipFill>
        <p:spPr bwMode="auto">
          <a:xfrm>
            <a:off x="7839775" y="2291210"/>
            <a:ext cx="1809607" cy="1945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3"/>
          <a:stretch/>
        </p:blipFill>
        <p:spPr bwMode="auto">
          <a:xfrm>
            <a:off x="5118368" y="2291210"/>
            <a:ext cx="2559165" cy="1945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113655" y="4272640"/>
            <a:ext cx="255916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story about this picture and give it a name.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31"/>
          <a:stretch/>
        </p:blipFill>
        <p:spPr bwMode="auto">
          <a:xfrm>
            <a:off x="2739458" y="2309478"/>
            <a:ext cx="2216668" cy="1927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697940" y="4281794"/>
            <a:ext cx="229970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Write an information report about an animal of your </a:t>
            </a:r>
            <a:r>
              <a:rPr lang="en-GB" sz="1600" dirty="0" smtClean="0"/>
              <a:t>choice.</a:t>
            </a:r>
            <a:endParaRPr lang="en-GB" sz="1600" dirty="0"/>
          </a:p>
        </p:txBody>
      </p:sp>
      <p:pic>
        <p:nvPicPr>
          <p:cNvPr id="12" name="Picture 10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9" t="4133" r="20920" b="24059"/>
          <a:stretch/>
        </p:blipFill>
        <p:spPr bwMode="auto">
          <a:xfrm>
            <a:off x="9838418" y="2287638"/>
            <a:ext cx="2266950" cy="1948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798259" y="4272640"/>
            <a:ext cx="18511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Recreate a new ending for the last book you read.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What would earth be like if dinosaurs were not extinct? Write a paragraph describing a world where dinosaurs do exist.</a:t>
            </a:r>
          </a:p>
        </p:txBody>
      </p:sp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dirty="0" smtClean="0"/>
              <a:t>WRITING COMPOSITION</a:t>
            </a:r>
            <a:endParaRPr lang="it-CH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2255833"/>
            <a:ext cx="2016224" cy="203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9667" y="4312186"/>
            <a:ext cx="20162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One day you find this door in the corner of your room. What is it for? Where does it take you?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Create a travel brochure for a chosen </a:t>
            </a:r>
            <a:r>
              <a:rPr lang="en-GB" sz="1600" dirty="0" smtClean="0"/>
              <a:t>destination.</a:t>
            </a:r>
            <a:endParaRPr lang="en-GB" sz="1600" dirty="0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186" y="2270140"/>
            <a:ext cx="1314066" cy="199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147"/>
          <a:stretch/>
        </p:blipFill>
        <p:spPr bwMode="auto">
          <a:xfrm>
            <a:off x="4592547" y="2237074"/>
            <a:ext cx="399900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83"/>
          <a:stretch/>
        </p:blipFill>
        <p:spPr bwMode="auto">
          <a:xfrm>
            <a:off x="8807597" y="2237073"/>
            <a:ext cx="3232004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2871538" y="4312186"/>
            <a:ext cx="15853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blurb for a story you have read.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Write a set of instructions for an activity you have completed, an experiment you have </a:t>
            </a:r>
            <a:r>
              <a:rPr lang="en-GB" sz="1600" dirty="0" smtClean="0"/>
              <a:t>carried.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continue to work through the Year 6 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4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55092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Please ensure the children continue to read a good quality reading book from the year 6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list</a:t>
            </a: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  <a:hlinkClick r:id="rId3"/>
              </a:rPr>
              <a:t>trentceprimaryschool.co.uk/wp-content/uploads/2016/11/100-Books-To-Try-And-Read-Before-You-Leave-Year-6.pdf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 smtClean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Read a few pages </a:t>
            </a:r>
            <a:r>
              <a:rPr lang="en-US" sz="1600" dirty="0" err="1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alpud</a:t>
            </a:r>
            <a:r>
              <a:rPr lang="en-US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Bottega Veneta" pitchFamily="50" charset="0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Bottega Veneta" pitchFamily="50" charset="0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ttega Veneta" pitchFamily="50" charset="0"/>
                <a:ea typeface="+mn-ea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/>
              <a:t>ACTIVITY 5</a:t>
            </a:r>
            <a:endParaRPr lang="it-I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437</Words>
  <Application>Microsoft Office PowerPoint</Application>
  <PresentationFormat>Custom</PresentationFormat>
  <Paragraphs>92</Paragraphs>
  <Slides>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OJS User</cp:lastModifiedBy>
  <cp:revision>11</cp:revision>
  <dcterms:created xsi:type="dcterms:W3CDTF">2020-04-03T07:13:41Z</dcterms:created>
  <dcterms:modified xsi:type="dcterms:W3CDTF">2020-04-15T13:44:32Z</dcterms:modified>
</cp:coreProperties>
</file>