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4"/>
  </p:notesMasterIdLst>
  <p:sldIdLst>
    <p:sldId id="261" r:id="rId4"/>
    <p:sldId id="258" r:id="rId5"/>
    <p:sldId id="269" r:id="rId6"/>
    <p:sldId id="270" r:id="rId7"/>
    <p:sldId id="273" r:id="rId8"/>
    <p:sldId id="260" r:id="rId9"/>
    <p:sldId id="266" r:id="rId10"/>
    <p:sldId id="267" r:id="rId11"/>
    <p:sldId id="265" r:id="rId12"/>
    <p:sldId id="262" r:id="rId1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900" y="-270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02.06.2020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=""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=""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=""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=""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=""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=""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=""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=""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=""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=""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=""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=""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=""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=""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=""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=""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412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=""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=""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712519"/>
            <a:ext cx="10752667" cy="5177643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YEAR 5 HOME LEARNING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It was great to see most of you either via zoom or in school.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are some more interesting activities for you including a new </a:t>
            </a:r>
            <a:r>
              <a:rPr lang="en-GB" sz="2800" dirty="0" err="1" smtClean="0">
                <a:latin typeface="Comic Sans MS" panose="030F0702030302020204" pitchFamily="66" charset="0"/>
              </a:rPr>
              <a:t>ebook</a:t>
            </a:r>
            <a:r>
              <a:rPr lang="en-GB" sz="2800" dirty="0" smtClean="0">
                <a:latin typeface="Comic Sans MS" panose="030F0702030302020204" pitchFamily="66" charset="0"/>
              </a:rPr>
              <a:t>-Animals on the Move.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Take </a:t>
            </a:r>
            <a:r>
              <a:rPr lang="en-GB" sz="2800" dirty="0" smtClean="0">
                <a:latin typeface="Comic Sans MS" panose="030F0702030302020204" pitchFamily="66" charset="0"/>
              </a:rPr>
              <a:t>care and see you all soon.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Mrs Martin, Mrs </a:t>
            </a:r>
            <a:r>
              <a:rPr lang="en-GB" sz="2800" dirty="0" err="1" smtClean="0">
                <a:latin typeface="Comic Sans MS" panose="030F0702030302020204" pitchFamily="66" charset="0"/>
              </a:rPr>
              <a:t>Gumbrell</a:t>
            </a:r>
            <a:r>
              <a:rPr lang="en-GB" sz="2800" dirty="0" smtClean="0">
                <a:latin typeface="Comic Sans MS" panose="030F0702030302020204" pitchFamily="66" charset="0"/>
              </a:rPr>
              <a:t> and Mrs Holden </a:t>
            </a:r>
          </a:p>
          <a:p>
            <a:pPr algn="ctr"/>
            <a:r>
              <a:rPr lang="en-GB" sz="2800" dirty="0" smtClean="0">
                <a:latin typeface="+mj-lt"/>
              </a:rPr>
              <a:t> </a:t>
            </a:r>
          </a:p>
          <a:p>
            <a:pPr algn="ctr"/>
            <a:endParaRPr lang="it-CH" sz="2800" dirty="0"/>
          </a:p>
        </p:txBody>
      </p:sp>
      <p:sp>
        <p:nvSpPr>
          <p:cNvPr id="2" name="Smiley Face 1"/>
          <p:cNvSpPr/>
          <p:nvPr/>
        </p:nvSpPr>
        <p:spPr>
          <a:xfrm>
            <a:off x="9981211" y="4637314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8</a:t>
            </a:r>
            <a:r>
              <a:rPr lang="en-GB" baseline="3000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 June and 15th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June 2020</a:t>
            </a:r>
          </a:p>
          <a:p>
            <a:pPr lvl="0"/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9374" y="1751029"/>
            <a:ext cx="5281084" cy="4047483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5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740834"/>
            <a:ext cx="10752667" cy="870251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Big Write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Animals on the Move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(non-fiction)       2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x per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week</a:t>
            </a:r>
          </a:p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Which animal makes the toughest migration?      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92237" y="1727200"/>
            <a:ext cx="7688064" cy="4071312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Log on to Active Learn and Wordsmith.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Look in ‘My Stuff’ and read the </a:t>
            </a:r>
            <a:r>
              <a:rPr lang="en-GB" sz="1600" dirty="0" err="1" smtClean="0">
                <a:latin typeface="Comic Sans MS" panose="030F0702030302020204" pitchFamily="66" charset="0"/>
              </a:rPr>
              <a:t>ebook</a:t>
            </a:r>
            <a:r>
              <a:rPr lang="en-GB" sz="1600" dirty="0" smtClean="0">
                <a:latin typeface="Comic Sans MS" panose="030F0702030302020204" pitchFamily="66" charset="0"/>
              </a:rPr>
              <a:t> Animals on the Move.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What does migration mean? If you are still unsure, look it up in a dictionary.</a:t>
            </a:r>
            <a:endParaRPr lang="en-GB" sz="1600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You are going to be learning about facts and opinions. Use in ‘My Stuff’ Fact or opinion to work out which sentence starters are facts and which are opinions.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In ‘My Stuff’ complete the next Fact or opinion? To sort the facts and opinions, explaining your choices. Stick the statements onto separate pieces of paper under the headings Facts or Opinions.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Look carefully at the Contents and Index screens of the </a:t>
            </a:r>
            <a:r>
              <a:rPr lang="en-GB" sz="1600" dirty="0" err="1" smtClean="0">
                <a:latin typeface="Comic Sans MS" panose="030F0702030302020204" pitchFamily="66" charset="0"/>
              </a:rPr>
              <a:t>ebook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Complete the quiz questions set in ‘My Stuff’. 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Complete your own quiz questions set in ‘My Stuff’. Test a family member or friend if possible.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6" r="20436"/>
          <a:stretch>
            <a:fillRect/>
          </a:stretch>
        </p:blipFill>
        <p:spPr bwMode="auto">
          <a:xfrm>
            <a:off x="9303657" y="1457553"/>
            <a:ext cx="2428535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5259902"/>
            <a:ext cx="2474232" cy="130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3429000"/>
            <a:ext cx="2445204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6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=""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5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you have learnt them all, keep practicing and putting them into interesting sentences.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book.</a:t>
            </a: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9314" y="4312186"/>
            <a:ext cx="26996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Choose a sport. Write a set of instructions for your chosen sport including what equipment will be needed, rules and how to play. Make your instructions very clear-pretend they are for someone who has never played before. 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5167087" y="4340761"/>
            <a:ext cx="2888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acrostic poem. Begin each line with a letter  from </a:t>
            </a:r>
            <a:r>
              <a:rPr lang="en-GB" sz="1600" u="sng" dirty="0" smtClean="0"/>
              <a:t>Wonderful Weather</a:t>
            </a:r>
            <a:r>
              <a:rPr lang="en-GB" sz="1600" dirty="0" smtClean="0"/>
              <a:t>. 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3345491" y="4312186"/>
            <a:ext cx="16192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Design a meal including starters, main and pudding. List the ingredients and instructions. Cook your meal with help.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0148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Create your own comic strip story.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491" y="2058488"/>
            <a:ext cx="1619250" cy="23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683" y="2500313"/>
            <a:ext cx="24669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9106" y="1412071"/>
            <a:ext cx="2276058" cy="2650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4" y="2290742"/>
            <a:ext cx="25812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=""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681</Words>
  <Application>Microsoft Office PowerPoint</Application>
  <PresentationFormat>Custom</PresentationFormat>
  <Paragraphs>92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Cheryl Martin</cp:lastModifiedBy>
  <cp:revision>44</cp:revision>
  <dcterms:created xsi:type="dcterms:W3CDTF">2020-04-03T07:13:41Z</dcterms:created>
  <dcterms:modified xsi:type="dcterms:W3CDTF">2020-06-02T12:52:13Z</dcterms:modified>
</cp:coreProperties>
</file>