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6" r:id="rId5"/>
    <p:sldMasterId id="2147483671" r:id="rId6"/>
  </p:sldMasterIdLst>
  <p:notesMasterIdLst>
    <p:notesMasterId r:id="rId17"/>
  </p:notesMasterIdLst>
  <p:sldIdLst>
    <p:sldId id="261" r:id="rId7"/>
    <p:sldId id="258" r:id="rId8"/>
    <p:sldId id="269" r:id="rId9"/>
    <p:sldId id="270" r:id="rId10"/>
    <p:sldId id="273" r:id="rId11"/>
    <p:sldId id="260" r:id="rId12"/>
    <p:sldId id="266" r:id="rId13"/>
    <p:sldId id="267" r:id="rId14"/>
    <p:sldId id="265" r:id="rId15"/>
    <p:sldId id="262" r:id="rId16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03.07.2020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64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712519"/>
            <a:ext cx="10752667" cy="5177643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YEAR 5 HOME LEARNING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It was great to see most of you again either via zoom or in school.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We are going to continue with our </a:t>
            </a:r>
            <a:r>
              <a:rPr lang="en-GB" sz="2800" dirty="0" err="1" smtClean="0">
                <a:latin typeface="Comic Sans MS" panose="030F0702030302020204" pitchFamily="66" charset="0"/>
              </a:rPr>
              <a:t>ebook</a:t>
            </a:r>
            <a:r>
              <a:rPr lang="en-GB" sz="2800" dirty="0" smtClean="0">
                <a:latin typeface="Comic Sans MS" panose="030F0702030302020204" pitchFamily="66" charset="0"/>
              </a:rPr>
              <a:t>-Animals on the Move.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Take care and hopefully see you all soon.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Mrs Martin, Mrs </a:t>
            </a:r>
            <a:r>
              <a:rPr lang="en-GB" sz="2800" dirty="0" err="1" smtClean="0">
                <a:latin typeface="Comic Sans MS" panose="030F0702030302020204" pitchFamily="66" charset="0"/>
              </a:rPr>
              <a:t>Gumbrell</a:t>
            </a:r>
            <a:r>
              <a:rPr lang="en-GB" sz="2800" dirty="0" smtClean="0">
                <a:latin typeface="Comic Sans MS" panose="030F0702030302020204" pitchFamily="66" charset="0"/>
              </a:rPr>
              <a:t> and Mrs Holden </a:t>
            </a:r>
          </a:p>
          <a:p>
            <a:pPr algn="ctr"/>
            <a:r>
              <a:rPr lang="en-GB" sz="2800" dirty="0" smtClean="0">
                <a:latin typeface="+mj-lt"/>
              </a:rPr>
              <a:t> </a:t>
            </a:r>
          </a:p>
          <a:p>
            <a:pPr algn="ctr"/>
            <a:endParaRPr lang="it-CH" sz="2800" dirty="0"/>
          </a:p>
        </p:txBody>
      </p:sp>
      <p:sp>
        <p:nvSpPr>
          <p:cNvPr id="2" name="Smiley Face 1"/>
          <p:cNvSpPr/>
          <p:nvPr/>
        </p:nvSpPr>
        <p:spPr>
          <a:xfrm>
            <a:off x="9981211" y="4637314"/>
            <a:ext cx="914400" cy="914400"/>
          </a:xfrm>
          <a:prstGeom prst="smileyFac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6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July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and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13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July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2020</a:t>
            </a:r>
          </a:p>
          <a:p>
            <a:pPr lvl="0"/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9374" y="1751029"/>
            <a:ext cx="5281084" cy="4047483"/>
          </a:xfrm>
        </p:spPr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5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19667" y="348344"/>
            <a:ext cx="10752667" cy="711200"/>
          </a:xfrm>
        </p:spPr>
        <p:txBody>
          <a:bodyPr/>
          <a:lstStyle/>
          <a:p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Big Write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Animals on the Move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(non-fiction)       2 x per week</a:t>
            </a:r>
          </a:p>
          <a:p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Which animal makes the toughest migration?      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92237" y="1393371"/>
            <a:ext cx="7688064" cy="5849257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Log on </a:t>
            </a:r>
            <a:r>
              <a:rPr lang="en-GB" sz="1400" dirty="0" smtClean="0">
                <a:latin typeface="Comic Sans MS" panose="030F0702030302020204" pitchFamily="66" charset="0"/>
              </a:rPr>
              <a:t>via Active Learn to your Wordsmith account.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400" dirty="0" smtClean="0">
                <a:latin typeface="Comic Sans MS" panose="030F0702030302020204" pitchFamily="66" charset="0"/>
              </a:rPr>
              <a:t> the </a:t>
            </a:r>
            <a:r>
              <a:rPr lang="en-GB" sz="1400" dirty="0" err="1" smtClean="0">
                <a:latin typeface="Comic Sans MS" panose="030F0702030302020204" pitchFamily="66" charset="0"/>
              </a:rPr>
              <a:t>ebook</a:t>
            </a:r>
            <a:r>
              <a:rPr lang="en-GB" sz="1400" dirty="0" smtClean="0">
                <a:latin typeface="Comic Sans MS" panose="030F0702030302020204" pitchFamily="66" charset="0"/>
              </a:rPr>
              <a:t> Animals on the Move including all the pop ups.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400" dirty="0" smtClean="0">
                <a:latin typeface="Comic Sans MS" panose="030F0702030302020204" pitchFamily="66" charset="0"/>
              </a:rPr>
              <a:t> the animal fact files in the pop ups on screen 8 of the book.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Choose</a:t>
            </a:r>
            <a:r>
              <a:rPr lang="en-GB" sz="1400" dirty="0" smtClean="0">
                <a:latin typeface="Comic Sans MS" panose="030F0702030302020204" pitchFamily="66" charset="0"/>
              </a:rPr>
              <a:t> one animal and think about how the information about this animal has been presented in the fact file.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Identify</a:t>
            </a:r>
            <a:r>
              <a:rPr lang="en-GB" sz="1400" dirty="0" smtClean="0">
                <a:latin typeface="Comic Sans MS" panose="030F0702030302020204" pitchFamily="66" charset="0"/>
              </a:rPr>
              <a:t> the language choices made and the way the text is structured and presented.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1400" dirty="0" smtClean="0">
                <a:latin typeface="Comic Sans MS" panose="030F0702030302020204" pitchFamily="66" charset="0"/>
              </a:rPr>
              <a:t> Museum fact file in My Stuff – </a:t>
            </a: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choose</a:t>
            </a:r>
            <a:r>
              <a:rPr lang="en-GB" sz="1400" dirty="0" smtClean="0">
                <a:latin typeface="Comic Sans MS" panose="030F0702030302020204" pitchFamily="66" charset="0"/>
              </a:rPr>
              <a:t> another animal/s from the </a:t>
            </a:r>
            <a:r>
              <a:rPr lang="en-GB" sz="1400" dirty="0" err="1" smtClean="0">
                <a:latin typeface="Comic Sans MS" panose="030F0702030302020204" pitchFamily="66" charset="0"/>
              </a:rPr>
              <a:t>ebook</a:t>
            </a:r>
            <a:r>
              <a:rPr lang="en-GB" sz="1400" dirty="0" smtClean="0">
                <a:latin typeface="Comic Sans MS" panose="030F0702030302020204" pitchFamily="66" charset="0"/>
              </a:rPr>
              <a:t> and </a:t>
            </a: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create</a:t>
            </a:r>
            <a:r>
              <a:rPr lang="en-GB" sz="1400" dirty="0" smtClean="0">
                <a:latin typeface="Comic Sans MS" panose="030F0702030302020204" pitchFamily="66" charset="0"/>
              </a:rPr>
              <a:t> your own fact file entries for a museum exhibition about animal migration.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400" dirty="0" smtClean="0">
                <a:latin typeface="Comic Sans MS" panose="030F0702030302020204" pitchFamily="66" charset="0"/>
              </a:rPr>
              <a:t> report features in My Stuff.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400" dirty="0" smtClean="0">
                <a:latin typeface="Comic Sans MS" panose="030F0702030302020204" pitchFamily="66" charset="0"/>
              </a:rPr>
              <a:t> screen 4 of the </a:t>
            </a:r>
            <a:r>
              <a:rPr lang="en-GB" sz="1400" dirty="0" err="1" smtClean="0">
                <a:latin typeface="Comic Sans MS" panose="030F0702030302020204" pitchFamily="66" charset="0"/>
              </a:rPr>
              <a:t>ebook</a:t>
            </a:r>
            <a:r>
              <a:rPr lang="en-GB" sz="1400" dirty="0" smtClean="0">
                <a:latin typeface="Comic Sans MS" panose="030F0702030302020204" pitchFamily="66" charset="0"/>
              </a:rPr>
              <a:t> on salmon migration. Identify the key features of a report text.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sz="1400" dirty="0" smtClean="0">
                <a:latin typeface="Comic Sans MS" panose="030F0702030302020204" pitchFamily="66" charset="0"/>
              </a:rPr>
              <a:t> about how these features help the author to present information about the salmon’s migration. 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1400" dirty="0" smtClean="0">
                <a:latin typeface="Comic Sans MS" panose="030F0702030302020204" pitchFamily="66" charset="0"/>
              </a:rPr>
              <a:t> Animal report in My Stuff. </a:t>
            </a: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Create</a:t>
            </a:r>
            <a:r>
              <a:rPr lang="en-GB" sz="1400" dirty="0" smtClean="0">
                <a:latin typeface="Comic Sans MS" panose="030F0702030302020204" pitchFamily="66" charset="0"/>
              </a:rPr>
              <a:t> your own report text describing another animal’s migration. </a:t>
            </a: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1400" dirty="0" smtClean="0">
                <a:latin typeface="Comic Sans MS" panose="030F0702030302020204" pitchFamily="66" charset="0"/>
              </a:rPr>
              <a:t> secondary sources such as non-fiction books and web sites (remember </a:t>
            </a:r>
            <a:r>
              <a:rPr lang="en-GB" sz="1400" dirty="0" err="1" smtClean="0">
                <a:latin typeface="Comic Sans MS" panose="030F0702030302020204" pitchFamily="66" charset="0"/>
              </a:rPr>
              <a:t>esafety</a:t>
            </a:r>
            <a:r>
              <a:rPr lang="en-GB" sz="1400" dirty="0" smtClean="0">
                <a:latin typeface="Comic Sans MS" panose="030F0702030302020204" pitchFamily="66" charset="0"/>
              </a:rPr>
              <a:t>) and use features including introductory paragraph, fact box, bullet points, maps and photographs showing migratory groups.</a:t>
            </a:r>
          </a:p>
          <a:p>
            <a:pPr marL="342900" indent="-342900">
              <a:buAutoNum type="arabicPeriod"/>
            </a:pPr>
            <a:endParaRPr lang="en-GB" sz="1400" dirty="0" smtClean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en-GB" sz="1600" dirty="0" smtClean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en-GB" sz="16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6" r="20436"/>
          <a:stretch>
            <a:fillRect/>
          </a:stretch>
        </p:blipFill>
        <p:spPr bwMode="auto">
          <a:xfrm>
            <a:off x="9303657" y="1457553"/>
            <a:ext cx="2428535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200" y="5259902"/>
            <a:ext cx="2474232" cy="130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200" y="3429000"/>
            <a:ext cx="2445204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764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5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If you have learnt them all, keep practicing and putting them into interesting sentences.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53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book.</a:t>
            </a: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9314" y="4312186"/>
            <a:ext cx="26996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Choose a sport. Write a set of instructions for your chosen sport including what equipment will be needed, rules and how to play. Make your instructions very clear-pretend they are for someone who has never played before. 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5297714" y="4862287"/>
            <a:ext cx="323668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CH" sz="1600" dirty="0" smtClean="0"/>
              <a:t>Describe </a:t>
            </a:r>
            <a:r>
              <a:rPr lang="it-CH" sz="1600" dirty="0"/>
              <a:t>the picture above using expanded noun phrases and precise, interesting language. Ask someone to draw a picture using your description. </a:t>
            </a:r>
          </a:p>
          <a:p>
            <a:r>
              <a:rPr lang="it-CH" sz="1600" dirty="0"/>
              <a:t>Were they able to do it? Was your description precise enough?</a:t>
            </a:r>
          </a:p>
          <a:p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3345491" y="4312186"/>
            <a:ext cx="16192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Design a meal including starters, main and pudding. List the ingredients and instructions. Cook your meal with help.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9189488" y="4312186"/>
            <a:ext cx="25525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/>
              <a:t>Draw and write a comic strip for an imaginary story. </a:t>
            </a:r>
          </a:p>
          <a:p>
            <a:r>
              <a:rPr lang="en-GB" altLang="en-US" sz="1600" dirty="0"/>
              <a:t>Be as creative as you can</a:t>
            </a:r>
            <a:r>
              <a:rPr lang="en-GB" altLang="en-US" sz="1600" dirty="0" smtClean="0"/>
              <a:t>!</a:t>
            </a:r>
            <a:endParaRPr lang="en-US" altLang="en-US" sz="24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491" y="2058488"/>
            <a:ext cx="1619250" cy="23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14" y="2290742"/>
            <a:ext cx="258127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9488" y="1935313"/>
            <a:ext cx="2378398" cy="2405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714" y="1935313"/>
            <a:ext cx="3236686" cy="279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ECFB5D-B8CE-4928-AA4C-94EB50631F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802FA72-9939-4BB6-85E3-37166E1CD2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612BDC-3106-4376-A2C1-C56D615CA961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terms/"/>
    <ds:schemaRef ds:uri="66164669-a466-4572-a440-a50010584701"/>
    <ds:schemaRef ds:uri="http://schemas.openxmlformats.org/package/2006/metadata/core-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754</Words>
  <Application>Microsoft Office PowerPoint</Application>
  <PresentationFormat>Widescreen</PresentationFormat>
  <Paragraphs>97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Berthold Akzidenz Grotesk Light</vt:lpstr>
      <vt:lpstr>Berthold Akzidenz-Grotesk Light</vt:lpstr>
      <vt:lpstr>Bottega Veneta</vt:lpstr>
      <vt:lpstr>Calibri</vt:lpstr>
      <vt:lpstr>Comic Sans MS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Mr E JAMES</cp:lastModifiedBy>
  <cp:revision>50</cp:revision>
  <dcterms:created xsi:type="dcterms:W3CDTF">2020-04-03T07:13:41Z</dcterms:created>
  <dcterms:modified xsi:type="dcterms:W3CDTF">2020-07-03T08:48:59Z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