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E95C52-55DB-4932-9A0C-4A93B55BC8F7}" v="5" dt="2020-04-29T11:12:10.1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58" d="100"/>
          <a:sy n="58" d="100"/>
        </p:scale>
        <p:origin x="-1182" y="-4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ry Shepherd" userId="276d19da9f44c2e9" providerId="LiveId" clId="{A3E95C52-55DB-4932-9A0C-4A93B55BC8F7}"/>
    <pc:docChg chg="custSel modSld">
      <pc:chgData name="Gary Shepherd" userId="276d19da9f44c2e9" providerId="LiveId" clId="{A3E95C52-55DB-4932-9A0C-4A93B55BC8F7}" dt="2020-04-29T11:12:10.172" v="404"/>
      <pc:docMkLst>
        <pc:docMk/>
      </pc:docMkLst>
      <pc:sldChg chg="addSp modSp mod modTransition">
        <pc:chgData name="Gary Shepherd" userId="276d19da9f44c2e9" providerId="LiveId" clId="{A3E95C52-55DB-4932-9A0C-4A93B55BC8F7}" dt="2020-04-29T11:12:10.172" v="404"/>
        <pc:sldMkLst>
          <pc:docMk/>
          <pc:sldMk cId="212564350" sldId="261"/>
        </pc:sldMkLst>
        <pc:spChg chg="mod">
          <ac:chgData name="Gary Shepherd" userId="276d19da9f44c2e9" providerId="LiveId" clId="{A3E95C52-55DB-4932-9A0C-4A93B55BC8F7}" dt="2020-04-29T11:06:34.147" v="353" actId="14100"/>
          <ac:spMkLst>
            <pc:docMk/>
            <pc:sldMk cId="212564350" sldId="261"/>
            <ac:spMk id="2" creationId="{55F49653-5F4F-4DF2-A6FC-4F1A66551380}"/>
          </ac:spMkLst>
        </pc:spChg>
        <pc:spChg chg="mod">
          <ac:chgData name="Gary Shepherd" userId="276d19da9f44c2e9" providerId="LiveId" clId="{A3E95C52-55DB-4932-9A0C-4A93B55BC8F7}" dt="2020-04-29T11:07:58.594" v="388" actId="20577"/>
          <ac:spMkLst>
            <pc:docMk/>
            <pc:sldMk cId="212564350" sldId="261"/>
            <ac:spMk id="3" creationId="{62917514-3D0B-4C07-ACED-0ECED65D4BA9}"/>
          </ac:spMkLst>
        </pc:spChg>
        <pc:picChg chg="add mod">
          <ac:chgData name="Gary Shepherd" userId="276d19da9f44c2e9" providerId="LiveId" clId="{A3E95C52-55DB-4932-9A0C-4A93B55BC8F7}" dt="2020-04-29T11:09:42.836" v="395" actId="1076"/>
          <ac:picMkLst>
            <pc:docMk/>
            <pc:sldMk cId="212564350" sldId="261"/>
            <ac:picMk id="5" creationId="{5D82C93E-1BF7-428A-8728-E486C28012C3}"/>
          </ac:picMkLst>
        </pc:picChg>
        <pc:picChg chg="add mod ord">
          <ac:chgData name="Gary Shepherd" userId="276d19da9f44c2e9" providerId="LiveId" clId="{A3E95C52-55DB-4932-9A0C-4A93B55BC8F7}" dt="2020-04-29T11:11:49.876" v="403" actId="14100"/>
          <ac:picMkLst>
            <pc:docMk/>
            <pc:sldMk cId="212564350" sldId="261"/>
            <ac:picMk id="7" creationId="{F99EFE5F-55E5-46B9-A6A7-7B9E90CE498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1B71B5-1C9D-4ADA-ADB3-F975B455CC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2B797E90-844F-4B4A-9217-C76B446D89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9352F2ED-CBC6-46A3-B1A2-0E047CEBBD84}"/>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5" name="Footer Placeholder 4">
            <a:extLst>
              <a:ext uri="{FF2B5EF4-FFF2-40B4-BE49-F238E27FC236}">
                <a16:creationId xmlns:a16="http://schemas.microsoft.com/office/drawing/2014/main" xmlns="" id="{473D0465-631C-4598-B3C6-B373870EE2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6403C00-6F4B-4BC4-BE8A-9C21F20B80EE}"/>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3059500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40AB05-AAF1-4FE3-9F64-925A4941D3A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53F0847-A273-4462-9AAD-796186C2B0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F65AB598-8D12-409B-97E3-ADB19C469F97}"/>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5" name="Footer Placeholder 4">
            <a:extLst>
              <a:ext uri="{FF2B5EF4-FFF2-40B4-BE49-F238E27FC236}">
                <a16:creationId xmlns:a16="http://schemas.microsoft.com/office/drawing/2014/main" xmlns="" id="{B00D114F-01D0-443C-986E-571A33C15F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003AE4A-E4DD-49C2-B1A2-93F28290FD3A}"/>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392084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BB294D-C943-4338-97BB-90F24B7824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0EBE6090-C6D3-4B4F-A61D-D575DA9C67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9C86703-F281-4009-8D18-7D96B5CAB295}"/>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5" name="Footer Placeholder 4">
            <a:extLst>
              <a:ext uri="{FF2B5EF4-FFF2-40B4-BE49-F238E27FC236}">
                <a16:creationId xmlns:a16="http://schemas.microsoft.com/office/drawing/2014/main" xmlns="" id="{6A5D8E20-47B7-4A00-AB16-E854D19983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6DEC407-74D6-4472-8EAD-9654FAD01902}"/>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1387309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D0CAC30-5558-4385-925E-D8D6D6C0BCD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14996E7-A004-4CF1-A7BD-56BE238433C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D59F4694-8559-4E98-B5A4-7C978901787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D9971852-2335-4F64-A7E2-7AAE63E8F59C}"/>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6" name="Footer Placeholder 5">
            <a:extLst>
              <a:ext uri="{FF2B5EF4-FFF2-40B4-BE49-F238E27FC236}">
                <a16:creationId xmlns:a16="http://schemas.microsoft.com/office/drawing/2014/main" xmlns="" id="{66994DE2-E641-4FEC-9611-BA68BE4F6F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7169621D-A040-44A6-B487-65D16A60F8F3}"/>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1935545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C41957-8833-475A-962D-48DD592738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142D0A5C-309D-42A4-B521-565A3CB4CA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A1B1D462-DCD9-48FA-9685-86DCDDA572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905FA65D-FD51-42A0-9DFF-A7AA74EA80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10BF15DC-730E-4738-AE6F-E9CD34F52DF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B14A6D40-E419-40F1-9C18-8279D017B1B1}"/>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8" name="Footer Placeholder 7">
            <a:extLst>
              <a:ext uri="{FF2B5EF4-FFF2-40B4-BE49-F238E27FC236}">
                <a16:creationId xmlns:a16="http://schemas.microsoft.com/office/drawing/2014/main" xmlns="" id="{E97CAF33-BF72-454B-ACC5-AF28BCCA15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DF628A26-F6F7-41C7-8411-243359B10B02}"/>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3702749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70CF8C-E858-4B10-9BCE-1F5AA679D9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E8F5C324-4C86-4166-B4D9-DF2B69DCEAAC}"/>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4" name="Footer Placeholder 3">
            <a:extLst>
              <a:ext uri="{FF2B5EF4-FFF2-40B4-BE49-F238E27FC236}">
                <a16:creationId xmlns:a16="http://schemas.microsoft.com/office/drawing/2014/main" xmlns="" id="{E0BFF343-DB86-4293-B3CF-EAD6A55C9AA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B57C2178-4907-4FAA-8BF9-FC0EC67EB45B}"/>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291763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67306C-B170-43DB-8104-9A57882FD6E4}"/>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3" name="Footer Placeholder 2">
            <a:extLst>
              <a:ext uri="{FF2B5EF4-FFF2-40B4-BE49-F238E27FC236}">
                <a16:creationId xmlns:a16="http://schemas.microsoft.com/office/drawing/2014/main" xmlns="" id="{09869272-B17B-4DE4-B54A-B0F86FE4D9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4286C41B-B7F9-41B3-80BF-B193E84598ED}"/>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1296866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A60E0A-CC03-4937-A73D-CC65CDB58A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4758D20-89DD-4C2A-88F6-2A7BF2DB60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3298326F-39F4-46A9-B559-6D0D500289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5FB85627-24C5-478C-B8DF-E9E608761BAC}"/>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6" name="Footer Placeholder 5">
            <a:extLst>
              <a:ext uri="{FF2B5EF4-FFF2-40B4-BE49-F238E27FC236}">
                <a16:creationId xmlns:a16="http://schemas.microsoft.com/office/drawing/2014/main" xmlns="" id="{7ADDE2BD-BB3D-4FC5-945F-983BC7F1F4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74A9CCE-163D-4B47-A963-3EB475CD1EBC}"/>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662623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9C29EB-96FF-4594-A976-3CCFF7B192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AC364531-47D3-4761-90BE-87AFC27CCC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57011AE1-0E5E-4EE7-B7DD-BACCB46F61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F70F525-C69B-4D35-B666-CA291634117E}"/>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6" name="Footer Placeholder 5">
            <a:extLst>
              <a:ext uri="{FF2B5EF4-FFF2-40B4-BE49-F238E27FC236}">
                <a16:creationId xmlns:a16="http://schemas.microsoft.com/office/drawing/2014/main" xmlns="" id="{E6AAAE7B-888A-42B5-8F98-B8B6D42477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D747B1E-0A50-4451-9FA9-4A6AE8C91BFA}"/>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4267938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0CB9E5-A057-4EB7-AC30-580115A8756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85F9EB7C-9933-407F-B96F-999A8FED65E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6AB53DC-6399-41E2-8B6F-DA9EEDF4E4E9}"/>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5" name="Footer Placeholder 4">
            <a:extLst>
              <a:ext uri="{FF2B5EF4-FFF2-40B4-BE49-F238E27FC236}">
                <a16:creationId xmlns:a16="http://schemas.microsoft.com/office/drawing/2014/main" xmlns="" id="{34558A59-5E75-49D0-A9F2-BCEF26FF78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A41A902-E812-44BF-AD5E-71A7EF102F67}"/>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2008987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75F36997-0DA5-4876-8377-D10DBC8E061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3436E7C-4933-48E1-9F3C-5B06C28E19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2C9BA49-44E1-4A12-B594-9273F2D8C2AD}"/>
              </a:ext>
            </a:extLst>
          </p:cNvPr>
          <p:cNvSpPr>
            <a:spLocks noGrp="1"/>
          </p:cNvSpPr>
          <p:nvPr>
            <p:ph type="dt" sz="half" idx="10"/>
          </p:nvPr>
        </p:nvSpPr>
        <p:spPr/>
        <p:txBody>
          <a:bodyPr/>
          <a:lstStyle/>
          <a:p>
            <a:fld id="{756A8CB3-50E1-4F45-8F8A-2C68598DF8D0}" type="datetimeFigureOut">
              <a:rPr lang="en-GB" smtClean="0"/>
              <a:t>04/05/2020</a:t>
            </a:fld>
            <a:endParaRPr lang="en-GB"/>
          </a:p>
        </p:txBody>
      </p:sp>
      <p:sp>
        <p:nvSpPr>
          <p:cNvPr id="5" name="Footer Placeholder 4">
            <a:extLst>
              <a:ext uri="{FF2B5EF4-FFF2-40B4-BE49-F238E27FC236}">
                <a16:creationId xmlns:a16="http://schemas.microsoft.com/office/drawing/2014/main" xmlns="" id="{9ADBE720-7130-42F1-8927-97E58F725B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EB199A0-8E0C-4C9E-95C5-D3BE0057455F}"/>
              </a:ext>
            </a:extLst>
          </p:cNvPr>
          <p:cNvSpPr>
            <a:spLocks noGrp="1"/>
          </p:cNvSpPr>
          <p:nvPr>
            <p:ph type="sldNum" sz="quarter" idx="12"/>
          </p:nvPr>
        </p:nvSpPr>
        <p:spPr/>
        <p:txBody>
          <a:bodyPr/>
          <a:lstStyle/>
          <a:p>
            <a:fld id="{932B54F6-D99E-4B3F-94B9-E5C0FDC90044}" type="slidenum">
              <a:rPr lang="en-GB" smtClean="0"/>
              <a:t>‹#›</a:t>
            </a:fld>
            <a:endParaRPr lang="en-GB"/>
          </a:p>
        </p:txBody>
      </p:sp>
    </p:spTree>
    <p:extLst>
      <p:ext uri="{BB962C8B-B14F-4D97-AF65-F5344CB8AC3E}">
        <p14:creationId xmlns:p14="http://schemas.microsoft.com/office/powerpoint/2010/main" val="2946293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0404A012-3103-4B29-8F19-D98B6171C1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96409DA3-7142-4931-8861-904AACD3F4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6CBC3C4-4323-4392-BFC9-5ED6323724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6A8CB3-50E1-4F45-8F8A-2C68598DF8D0}" type="datetimeFigureOut">
              <a:rPr lang="en-GB" smtClean="0"/>
              <a:t>04/05/2020</a:t>
            </a:fld>
            <a:endParaRPr lang="en-GB"/>
          </a:p>
        </p:txBody>
      </p:sp>
      <p:sp>
        <p:nvSpPr>
          <p:cNvPr id="5" name="Footer Placeholder 4">
            <a:extLst>
              <a:ext uri="{FF2B5EF4-FFF2-40B4-BE49-F238E27FC236}">
                <a16:creationId xmlns:a16="http://schemas.microsoft.com/office/drawing/2014/main" xmlns="" id="{69C5DB05-8F74-415A-A368-64B276160F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2B3A7AE2-0826-4D40-9715-C71A9A8A91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2B54F6-D99E-4B3F-94B9-E5C0FDC90044}" type="slidenum">
              <a:rPr lang="en-GB" smtClean="0"/>
              <a:t>‹#›</a:t>
            </a:fld>
            <a:endParaRPr lang="en-GB"/>
          </a:p>
        </p:txBody>
      </p:sp>
    </p:spTree>
    <p:extLst>
      <p:ext uri="{BB962C8B-B14F-4D97-AF65-F5344CB8AC3E}">
        <p14:creationId xmlns:p14="http://schemas.microsoft.com/office/powerpoint/2010/main" val="16193293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10.jp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9.jp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wearing a costume posing for the camera&#10;&#10;Description automatically generated">
            <a:extLst>
              <a:ext uri="{FF2B5EF4-FFF2-40B4-BE49-F238E27FC236}">
                <a16:creationId xmlns:a16="http://schemas.microsoft.com/office/drawing/2014/main" xmlns="" id="{2E726C92-45C8-4639-A940-AFF174A4E2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732" y="-711343"/>
            <a:ext cx="12433464" cy="8280686"/>
          </a:xfrm>
          <a:prstGeom prst="rect">
            <a:avLst/>
          </a:prstGeom>
        </p:spPr>
      </p:pic>
      <p:sp>
        <p:nvSpPr>
          <p:cNvPr id="2" name="Title 1">
            <a:extLst>
              <a:ext uri="{FF2B5EF4-FFF2-40B4-BE49-F238E27FC236}">
                <a16:creationId xmlns:a16="http://schemas.microsoft.com/office/drawing/2014/main" xmlns="" id="{6517A143-BCEE-45C5-A633-63593851F409}"/>
              </a:ext>
            </a:extLst>
          </p:cNvPr>
          <p:cNvSpPr>
            <a:spLocks noGrp="1"/>
          </p:cNvSpPr>
          <p:nvPr>
            <p:ph type="ctrTitle"/>
          </p:nvPr>
        </p:nvSpPr>
        <p:spPr>
          <a:xfrm>
            <a:off x="1524000" y="115614"/>
            <a:ext cx="9144000" cy="1484585"/>
          </a:xfrm>
        </p:spPr>
        <p:txBody>
          <a:bodyPr>
            <a:noAutofit/>
          </a:bodyPr>
          <a:lstStyle/>
          <a:p>
            <a:r>
              <a:rPr lang="en-GB" sz="8800" b="1" u="sng" dirty="0">
                <a:solidFill>
                  <a:schemeClr val="bg2"/>
                </a:solidFill>
                <a:effectLst>
                  <a:outerShdw blurRad="38100" dist="38100" dir="2700000" algn="tl">
                    <a:srgbClr val="000000">
                      <a:alpha val="43137"/>
                    </a:srgbClr>
                  </a:outerShdw>
                </a:effectLst>
              </a:rPr>
              <a:t>The Jaguar Tribe</a:t>
            </a:r>
          </a:p>
        </p:txBody>
      </p:sp>
      <p:sp>
        <p:nvSpPr>
          <p:cNvPr id="3" name="Subtitle 2">
            <a:extLst>
              <a:ext uri="{FF2B5EF4-FFF2-40B4-BE49-F238E27FC236}">
                <a16:creationId xmlns:a16="http://schemas.microsoft.com/office/drawing/2014/main" xmlns="" id="{BAB16D7F-B648-4F4D-BC76-29922B212E4A}"/>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6280404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sunset, light&#10;&#10;Description automatically generated">
            <a:extLst>
              <a:ext uri="{FF2B5EF4-FFF2-40B4-BE49-F238E27FC236}">
                <a16:creationId xmlns:a16="http://schemas.microsoft.com/office/drawing/2014/main" xmlns="" id="{A05B9669-175F-49C3-8CC9-C74C0E9F41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E3880EF2-8750-4139-B8AF-C37701EE4557}"/>
              </a:ext>
            </a:extLst>
          </p:cNvPr>
          <p:cNvSpPr>
            <a:spLocks noGrp="1"/>
          </p:cNvSpPr>
          <p:nvPr>
            <p:ph type="title"/>
          </p:nvPr>
        </p:nvSpPr>
        <p:spPr>
          <a:xfrm>
            <a:off x="831850" y="0"/>
            <a:ext cx="10515600" cy="1303506"/>
          </a:xfrm>
        </p:spPr>
        <p:txBody>
          <a:bodyPr>
            <a:normAutofit/>
          </a:bodyPr>
          <a:lstStyle/>
          <a:p>
            <a:r>
              <a:rPr lang="en-GB" b="1" u="sng" dirty="0">
                <a:solidFill>
                  <a:schemeClr val="bg1"/>
                </a:solidFill>
                <a:effectLst>
                  <a:outerShdw blurRad="38100" dist="38100" dir="2700000" algn="tl">
                    <a:srgbClr val="000000">
                      <a:alpha val="43137"/>
                    </a:srgbClr>
                  </a:outerShdw>
                </a:effectLst>
              </a:rPr>
              <a:t>The Jaguar Tribe </a:t>
            </a:r>
          </a:p>
        </p:txBody>
      </p:sp>
      <p:sp>
        <p:nvSpPr>
          <p:cNvPr id="3" name="Text Placeholder 2">
            <a:extLst>
              <a:ext uri="{FF2B5EF4-FFF2-40B4-BE49-F238E27FC236}">
                <a16:creationId xmlns:a16="http://schemas.microsoft.com/office/drawing/2014/main" xmlns="" id="{A33233A3-0B86-4BCD-ADE2-5518D9F97F27}"/>
              </a:ext>
            </a:extLst>
          </p:cNvPr>
          <p:cNvSpPr>
            <a:spLocks noGrp="1"/>
          </p:cNvSpPr>
          <p:nvPr>
            <p:ph type="body" idx="1"/>
          </p:nvPr>
        </p:nvSpPr>
        <p:spPr>
          <a:xfrm>
            <a:off x="831850" y="2146893"/>
            <a:ext cx="10515600" cy="3942757"/>
          </a:xfrm>
        </p:spPr>
        <p:txBody>
          <a:bodyPr>
            <a:normAutofit lnSpcReduction="10000"/>
          </a:bodyPr>
          <a:lstStyle/>
          <a:p>
            <a:r>
              <a:rPr lang="en-GB" sz="4400" dirty="0">
                <a:solidFill>
                  <a:srgbClr val="7030A0"/>
                </a:solidFill>
              </a:rPr>
              <a:t> </a:t>
            </a:r>
            <a:r>
              <a:rPr lang="en-GB" sz="4400" dirty="0">
                <a:solidFill>
                  <a:schemeClr val="bg1"/>
                </a:solidFill>
              </a:rPr>
              <a:t>The Jaguar Tribes territory is 32000 square miles (the same size as Australia). The Jaguar Tribe are also known as the </a:t>
            </a:r>
            <a:r>
              <a:rPr lang="en-GB" sz="4400" dirty="0" err="1">
                <a:solidFill>
                  <a:schemeClr val="bg1"/>
                </a:solidFill>
              </a:rPr>
              <a:t>Matis</a:t>
            </a:r>
            <a:r>
              <a:rPr lang="en-GB" sz="4400" dirty="0">
                <a:solidFill>
                  <a:schemeClr val="bg1"/>
                </a:solidFill>
              </a:rPr>
              <a:t> people and are classic slash and burn agriculturalists and expert hunters .They are remarkably  playful people for whom The longhouse remains a cultural focus.  </a:t>
            </a:r>
          </a:p>
        </p:txBody>
      </p:sp>
    </p:spTree>
    <p:extLst>
      <p:ext uri="{BB962C8B-B14F-4D97-AF65-F5344CB8AC3E}">
        <p14:creationId xmlns:p14="http://schemas.microsoft.com/office/powerpoint/2010/main" val="124673885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light, sunset&#10;&#10;Description automatically generated">
            <a:extLst>
              <a:ext uri="{FF2B5EF4-FFF2-40B4-BE49-F238E27FC236}">
                <a16:creationId xmlns:a16="http://schemas.microsoft.com/office/drawing/2014/main" xmlns="" id="{A5044B02-68A4-4BE0-8CBA-E663FFDED6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39"/>
            <a:ext cx="12191999" cy="6827519"/>
          </a:xfrm>
          <a:prstGeom prst="rect">
            <a:avLst/>
          </a:prstGeom>
        </p:spPr>
      </p:pic>
      <p:sp>
        <p:nvSpPr>
          <p:cNvPr id="2" name="Title 1">
            <a:extLst>
              <a:ext uri="{FF2B5EF4-FFF2-40B4-BE49-F238E27FC236}">
                <a16:creationId xmlns:a16="http://schemas.microsoft.com/office/drawing/2014/main" xmlns="" id="{FC6CF4BD-884C-44A9-9C21-35AC649A6D0B}"/>
              </a:ext>
            </a:extLst>
          </p:cNvPr>
          <p:cNvSpPr>
            <a:spLocks noGrp="1"/>
          </p:cNvSpPr>
          <p:nvPr>
            <p:ph type="title"/>
          </p:nvPr>
        </p:nvSpPr>
        <p:spPr>
          <a:xfrm>
            <a:off x="831850" y="0"/>
            <a:ext cx="10515600" cy="45719"/>
          </a:xfrm>
        </p:spPr>
        <p:txBody>
          <a:bodyPr>
            <a:normAutofit fontScale="90000"/>
          </a:bodyPr>
          <a:lstStyle/>
          <a:p>
            <a:endParaRPr lang="en-GB" dirty="0"/>
          </a:p>
        </p:txBody>
      </p:sp>
      <p:sp>
        <p:nvSpPr>
          <p:cNvPr id="3" name="Text Placeholder 2">
            <a:extLst>
              <a:ext uri="{FF2B5EF4-FFF2-40B4-BE49-F238E27FC236}">
                <a16:creationId xmlns:a16="http://schemas.microsoft.com/office/drawing/2014/main" xmlns="" id="{8E9D3008-E3DF-4C13-912E-1984F87EB7BE}"/>
              </a:ext>
            </a:extLst>
          </p:cNvPr>
          <p:cNvSpPr>
            <a:spLocks noGrp="1"/>
          </p:cNvSpPr>
          <p:nvPr>
            <p:ph type="body" idx="1"/>
          </p:nvPr>
        </p:nvSpPr>
        <p:spPr>
          <a:xfrm>
            <a:off x="501109" y="376461"/>
            <a:ext cx="4226534" cy="5713190"/>
          </a:xfrm>
        </p:spPr>
        <p:txBody>
          <a:bodyPr>
            <a:normAutofit/>
          </a:bodyPr>
          <a:lstStyle/>
          <a:p>
            <a:r>
              <a:rPr lang="en-GB" sz="4400" dirty="0"/>
              <a:t>           </a:t>
            </a:r>
            <a:r>
              <a:rPr lang="en-GB" sz="4400" dirty="0">
                <a:solidFill>
                  <a:srgbClr val="002060"/>
                </a:solidFill>
              </a:rPr>
              <a:t>The Jaguar Tribe live in brazil and Peru (South America)</a:t>
            </a:r>
          </a:p>
        </p:txBody>
      </p:sp>
      <p:pic>
        <p:nvPicPr>
          <p:cNvPr id="5" name="Picture 4" descr="A picture containing text, map&#10;&#10;Description automatically generated">
            <a:extLst>
              <a:ext uri="{FF2B5EF4-FFF2-40B4-BE49-F238E27FC236}">
                <a16:creationId xmlns:a16="http://schemas.microsoft.com/office/drawing/2014/main" xmlns="" id="{2AEFC3E7-67A6-4075-9637-C2374EA126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27643" y="376461"/>
            <a:ext cx="7175525" cy="5927062"/>
          </a:xfrm>
          <a:prstGeom prst="rect">
            <a:avLst/>
          </a:prstGeom>
        </p:spPr>
      </p:pic>
    </p:spTree>
    <p:extLst>
      <p:ext uri="{BB962C8B-B14F-4D97-AF65-F5344CB8AC3E}">
        <p14:creationId xmlns:p14="http://schemas.microsoft.com/office/powerpoint/2010/main" val="37078588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9CE090E5-C552-4496-B837-6DCA39D258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96A9FF80-F95A-4951-9657-BD8F3ADBE219}"/>
              </a:ext>
            </a:extLst>
          </p:cNvPr>
          <p:cNvSpPr>
            <a:spLocks noGrp="1"/>
          </p:cNvSpPr>
          <p:nvPr>
            <p:ph type="title"/>
          </p:nvPr>
        </p:nvSpPr>
        <p:spPr>
          <a:xfrm>
            <a:off x="831850" y="155644"/>
            <a:ext cx="10515600" cy="992220"/>
          </a:xfrm>
        </p:spPr>
        <p:txBody>
          <a:bodyPr/>
          <a:lstStyle/>
          <a:p>
            <a:r>
              <a:rPr lang="en-GB" b="1" u="sng" dirty="0">
                <a:effectLst>
                  <a:outerShdw blurRad="38100" dist="38100" dir="2700000" algn="tl">
                    <a:srgbClr val="000000">
                      <a:alpha val="43137"/>
                    </a:srgbClr>
                  </a:outerShdw>
                </a:effectLst>
              </a:rPr>
              <a:t>Food</a:t>
            </a:r>
          </a:p>
        </p:txBody>
      </p:sp>
      <p:sp>
        <p:nvSpPr>
          <p:cNvPr id="3" name="Text Placeholder 2">
            <a:extLst>
              <a:ext uri="{FF2B5EF4-FFF2-40B4-BE49-F238E27FC236}">
                <a16:creationId xmlns:a16="http://schemas.microsoft.com/office/drawing/2014/main" xmlns="" id="{E4A00AE2-3CDA-4EB1-8AC4-440B468EF0DD}"/>
              </a:ext>
            </a:extLst>
          </p:cNvPr>
          <p:cNvSpPr>
            <a:spLocks noGrp="1"/>
          </p:cNvSpPr>
          <p:nvPr>
            <p:ph type="body" idx="1"/>
          </p:nvPr>
        </p:nvSpPr>
        <p:spPr>
          <a:xfrm>
            <a:off x="831850" y="1147865"/>
            <a:ext cx="10515600" cy="4941786"/>
          </a:xfrm>
        </p:spPr>
        <p:txBody>
          <a:bodyPr>
            <a:normAutofit/>
          </a:bodyPr>
          <a:lstStyle/>
          <a:p>
            <a:endParaRPr lang="en-GB" sz="4000" dirty="0"/>
          </a:p>
          <a:p>
            <a:r>
              <a:rPr lang="en-GB" sz="4000" dirty="0">
                <a:solidFill>
                  <a:schemeClr val="tx1"/>
                </a:solidFill>
              </a:rPr>
              <a:t>The Jaguar tribe hunt most of their food, they tend to kill monkeys ,Alligators, frogs and fish, they use 3.5 metre long blow darts coated with poison to kill the animals. They use large nets with food in them to lure the fish and then trap them in a banana leaf.  </a:t>
            </a:r>
          </a:p>
        </p:txBody>
      </p:sp>
      <p:pic>
        <p:nvPicPr>
          <p:cNvPr id="7" name="Picture 6" descr="A close up of a monkey&#10;&#10;Description automatically generated">
            <a:extLst>
              <a:ext uri="{FF2B5EF4-FFF2-40B4-BE49-F238E27FC236}">
                <a16:creationId xmlns:a16="http://schemas.microsoft.com/office/drawing/2014/main" xmlns="" id="{F5ECBE3B-C6E4-4CB4-B29E-9088CC77ED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9632" y="4571581"/>
            <a:ext cx="3623755" cy="2038362"/>
          </a:xfrm>
          <a:prstGeom prst="rect">
            <a:avLst/>
          </a:prstGeom>
        </p:spPr>
      </p:pic>
      <p:pic>
        <p:nvPicPr>
          <p:cNvPr id="9" name="Picture 8" descr="A picture containing drawing&#10;&#10;Description automatically generated">
            <a:extLst>
              <a:ext uri="{FF2B5EF4-FFF2-40B4-BE49-F238E27FC236}">
                <a16:creationId xmlns:a16="http://schemas.microsoft.com/office/drawing/2014/main" xmlns="" id="{274A2629-7F0B-4737-90D3-2505E74302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00032" y="155645"/>
            <a:ext cx="2023355" cy="1747432"/>
          </a:xfrm>
          <a:prstGeom prst="rect">
            <a:avLst/>
          </a:prstGeom>
        </p:spPr>
      </p:pic>
      <p:pic>
        <p:nvPicPr>
          <p:cNvPr id="11" name="Picture 10" descr="A fish swimming under water&#10;&#10;Description automatically generated">
            <a:extLst>
              <a:ext uri="{FF2B5EF4-FFF2-40B4-BE49-F238E27FC236}">
                <a16:creationId xmlns:a16="http://schemas.microsoft.com/office/drawing/2014/main" xmlns="" id="{8F2EF248-46AE-4BE7-A75F-9E604F46366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1386" y="333549"/>
            <a:ext cx="1691944" cy="1391624"/>
          </a:xfrm>
          <a:prstGeom prst="rect">
            <a:avLst/>
          </a:prstGeom>
        </p:spPr>
      </p:pic>
      <p:pic>
        <p:nvPicPr>
          <p:cNvPr id="13" name="Picture 12" descr="A box filled with different types of fruit&#10;&#10;Description automatically generated">
            <a:extLst>
              <a:ext uri="{FF2B5EF4-FFF2-40B4-BE49-F238E27FC236}">
                <a16:creationId xmlns:a16="http://schemas.microsoft.com/office/drawing/2014/main" xmlns="" id="{F910D86E-D789-457E-B4EB-CB97274FDD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1850" y="5056157"/>
            <a:ext cx="2638413" cy="1801843"/>
          </a:xfrm>
          <a:prstGeom prst="rect">
            <a:avLst/>
          </a:prstGeom>
        </p:spPr>
      </p:pic>
      <p:pic>
        <p:nvPicPr>
          <p:cNvPr id="15" name="Picture 14" descr="A picture containing drawing&#10;&#10;Description automatically generated">
            <a:extLst>
              <a:ext uri="{FF2B5EF4-FFF2-40B4-BE49-F238E27FC236}">
                <a16:creationId xmlns:a16="http://schemas.microsoft.com/office/drawing/2014/main" xmlns="" id="{90CA0895-C772-42A8-849E-13B13489A84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70450" y="4663993"/>
            <a:ext cx="2038363" cy="2038363"/>
          </a:xfrm>
          <a:prstGeom prst="rect">
            <a:avLst/>
          </a:prstGeom>
        </p:spPr>
      </p:pic>
    </p:spTree>
    <p:extLst>
      <p:ext uri="{BB962C8B-B14F-4D97-AF65-F5344CB8AC3E}">
        <p14:creationId xmlns:p14="http://schemas.microsoft.com/office/powerpoint/2010/main" val="192774831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CDDF4E-3738-4FD0-87DF-016FC7F4F632}"/>
              </a:ext>
            </a:extLst>
          </p:cNvPr>
          <p:cNvSpPr>
            <a:spLocks noGrp="1"/>
          </p:cNvSpPr>
          <p:nvPr>
            <p:ph type="title"/>
          </p:nvPr>
        </p:nvSpPr>
        <p:spPr>
          <a:xfrm>
            <a:off x="831850" y="389107"/>
            <a:ext cx="10515600" cy="1050588"/>
          </a:xfrm>
        </p:spPr>
        <p:txBody>
          <a:bodyPr/>
          <a:lstStyle/>
          <a:p>
            <a:r>
              <a:rPr lang="en-GB" b="1" u="sng" dirty="0">
                <a:effectLst>
                  <a:outerShdw blurRad="38100" dist="38100" dir="2700000" algn="tl">
                    <a:srgbClr val="000000">
                      <a:alpha val="43137"/>
                    </a:srgbClr>
                  </a:outerShdw>
                </a:effectLst>
              </a:rPr>
              <a:t>bodies</a:t>
            </a:r>
          </a:p>
        </p:txBody>
      </p:sp>
      <p:pic>
        <p:nvPicPr>
          <p:cNvPr id="5" name="Picture 4" descr="A picture containing person, man, holding, wearing&#10;&#10;Description automatically generated">
            <a:extLst>
              <a:ext uri="{FF2B5EF4-FFF2-40B4-BE49-F238E27FC236}">
                <a16:creationId xmlns:a16="http://schemas.microsoft.com/office/drawing/2014/main" xmlns="" id="{EE1D1118-1B8C-4DDA-955C-D88609DF7A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10422"/>
            <a:ext cx="12191999" cy="9465316"/>
          </a:xfrm>
          <a:prstGeom prst="rect">
            <a:avLst/>
          </a:prstGeom>
        </p:spPr>
      </p:pic>
      <p:sp>
        <p:nvSpPr>
          <p:cNvPr id="3" name="Text Placeholder 2">
            <a:extLst>
              <a:ext uri="{FF2B5EF4-FFF2-40B4-BE49-F238E27FC236}">
                <a16:creationId xmlns:a16="http://schemas.microsoft.com/office/drawing/2014/main" xmlns="" id="{92A6783F-8081-49B7-BC78-2463BD710572}"/>
              </a:ext>
            </a:extLst>
          </p:cNvPr>
          <p:cNvSpPr>
            <a:spLocks noGrp="1"/>
          </p:cNvSpPr>
          <p:nvPr>
            <p:ph type="body" idx="1"/>
          </p:nvPr>
        </p:nvSpPr>
        <p:spPr>
          <a:xfrm>
            <a:off x="831850" y="525294"/>
            <a:ext cx="10515600" cy="6692629"/>
          </a:xfrm>
        </p:spPr>
        <p:txBody>
          <a:bodyPr>
            <a:normAutofit/>
          </a:bodyPr>
          <a:lstStyle/>
          <a:p>
            <a:r>
              <a:rPr lang="en-GB" sz="5400" b="1" u="sng" dirty="0">
                <a:solidFill>
                  <a:srgbClr val="FFFF00"/>
                </a:solidFill>
                <a:effectLst>
                  <a:outerShdw blurRad="38100" dist="38100" dir="2700000" algn="tl">
                    <a:srgbClr val="000000">
                      <a:alpha val="43137"/>
                    </a:srgbClr>
                  </a:outerShdw>
                </a:effectLst>
              </a:rPr>
              <a:t>bodies</a:t>
            </a:r>
          </a:p>
          <a:p>
            <a:endParaRPr lang="en-GB" sz="4400" dirty="0">
              <a:solidFill>
                <a:srgbClr val="FFFF00"/>
              </a:solidFill>
            </a:endParaRPr>
          </a:p>
          <a:p>
            <a:r>
              <a:rPr lang="en-GB" sz="4400" dirty="0">
                <a:solidFill>
                  <a:srgbClr val="FFFF00"/>
                </a:solidFill>
              </a:rPr>
              <a:t>The Jaguar Tribe tend to wear little clothing only wearing short shorts made out of cloth. They tattoo their bodies from head to toe covering their faces with markings also they pierce their faces with sharp sticks to go along with their markings</a:t>
            </a:r>
            <a:r>
              <a:rPr lang="en-GB" sz="4400" dirty="0">
                <a:solidFill>
                  <a:schemeClr val="tx1"/>
                </a:solidFill>
              </a:rPr>
              <a:t>. </a:t>
            </a:r>
          </a:p>
        </p:txBody>
      </p:sp>
    </p:spTree>
    <p:extLst>
      <p:ext uri="{BB962C8B-B14F-4D97-AF65-F5344CB8AC3E}">
        <p14:creationId xmlns:p14="http://schemas.microsoft.com/office/powerpoint/2010/main" val="116965811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nature&#10;&#10;Description automatically generated">
            <a:extLst>
              <a:ext uri="{FF2B5EF4-FFF2-40B4-BE49-F238E27FC236}">
                <a16:creationId xmlns:a16="http://schemas.microsoft.com/office/drawing/2014/main" xmlns="" id="{F99EFE5F-55E5-46B9-A6A7-7B9E90CE49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0037"/>
            <a:ext cx="12191999" cy="7605917"/>
          </a:xfrm>
          <a:prstGeom prst="rect">
            <a:avLst/>
          </a:prstGeom>
        </p:spPr>
      </p:pic>
      <p:sp>
        <p:nvSpPr>
          <p:cNvPr id="2" name="Title 1">
            <a:extLst>
              <a:ext uri="{FF2B5EF4-FFF2-40B4-BE49-F238E27FC236}">
                <a16:creationId xmlns:a16="http://schemas.microsoft.com/office/drawing/2014/main" xmlns="" id="{55F49653-5F4F-4DF2-A6FC-4F1A66551380}"/>
              </a:ext>
            </a:extLst>
          </p:cNvPr>
          <p:cNvSpPr>
            <a:spLocks noGrp="1"/>
          </p:cNvSpPr>
          <p:nvPr>
            <p:ph type="title"/>
          </p:nvPr>
        </p:nvSpPr>
        <p:spPr>
          <a:xfrm>
            <a:off x="369142" y="399395"/>
            <a:ext cx="4940988" cy="788275"/>
          </a:xfrm>
        </p:spPr>
        <p:txBody>
          <a:bodyPr>
            <a:noAutofit/>
          </a:bodyPr>
          <a:lstStyle/>
          <a:p>
            <a:r>
              <a:rPr lang="en-GB" sz="7200" b="1" u="sng" dirty="0">
                <a:effectLst>
                  <a:outerShdw blurRad="38100" dist="38100" dir="2700000" algn="tl">
                    <a:srgbClr val="000000">
                      <a:alpha val="43137"/>
                    </a:srgbClr>
                  </a:outerShdw>
                </a:effectLst>
              </a:rPr>
              <a:t>Shelter</a:t>
            </a:r>
          </a:p>
        </p:txBody>
      </p:sp>
      <p:sp>
        <p:nvSpPr>
          <p:cNvPr id="3" name="Text Placeholder 2">
            <a:extLst>
              <a:ext uri="{FF2B5EF4-FFF2-40B4-BE49-F238E27FC236}">
                <a16:creationId xmlns:a16="http://schemas.microsoft.com/office/drawing/2014/main" xmlns="" id="{62917514-3D0B-4C07-ACED-0ECED65D4BA9}"/>
              </a:ext>
            </a:extLst>
          </p:cNvPr>
          <p:cNvSpPr>
            <a:spLocks noGrp="1"/>
          </p:cNvSpPr>
          <p:nvPr>
            <p:ph type="body" idx="1"/>
          </p:nvPr>
        </p:nvSpPr>
        <p:spPr>
          <a:xfrm>
            <a:off x="831850" y="1344058"/>
            <a:ext cx="6505384" cy="5114547"/>
          </a:xfrm>
        </p:spPr>
        <p:txBody>
          <a:bodyPr>
            <a:normAutofit/>
          </a:bodyPr>
          <a:lstStyle/>
          <a:p>
            <a:r>
              <a:rPr lang="en-GB" sz="3600" dirty="0">
                <a:solidFill>
                  <a:schemeClr val="tx1">
                    <a:lumMod val="95000"/>
                    <a:lumOff val="5000"/>
                  </a:schemeClr>
                </a:solidFill>
              </a:rPr>
              <a:t>The jaguar tribes homes are small wooden triangular or circular buildings with planked doors and straw roofs .They tend so be thinly structured and have low basements for more room  .They have small homes for themselves but have large cotton gazebos were they eat and other gatherings. </a:t>
            </a:r>
          </a:p>
        </p:txBody>
      </p:sp>
      <p:pic>
        <p:nvPicPr>
          <p:cNvPr id="5" name="Picture 4" descr="The roof of a building&#10;&#10;Description automatically generated">
            <a:extLst>
              <a:ext uri="{FF2B5EF4-FFF2-40B4-BE49-F238E27FC236}">
                <a16:creationId xmlns:a16="http://schemas.microsoft.com/office/drawing/2014/main" xmlns="" id="{5D82C93E-1BF7-428A-8728-E486C28012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5368" y="399395"/>
            <a:ext cx="4307596" cy="2423023"/>
          </a:xfrm>
          <a:prstGeom prst="rect">
            <a:avLst/>
          </a:prstGeom>
        </p:spPr>
      </p:pic>
    </p:spTree>
    <p:extLst>
      <p:ext uri="{BB962C8B-B14F-4D97-AF65-F5344CB8AC3E}">
        <p14:creationId xmlns:p14="http://schemas.microsoft.com/office/powerpoint/2010/main" val="21256435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1458</TotalTime>
  <Words>226</Words>
  <Application>Microsoft Office PowerPoint</Application>
  <PresentationFormat>Custom</PresentationFormat>
  <Paragraphs>13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The Jaguar Tribe</vt:lpstr>
      <vt:lpstr>The Jaguar Tribe </vt:lpstr>
      <vt:lpstr>PowerPoint Presentation</vt:lpstr>
      <vt:lpstr>Food</vt:lpstr>
      <vt:lpstr>bodies</vt:lpstr>
      <vt:lpstr>Shelter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Jaguar Tribe</dc:title>
  <dc:creator>Gary Shepherd</dc:creator>
  <cp:lastModifiedBy>OJS User</cp:lastModifiedBy>
  <cp:revision>10</cp:revision>
  <dcterms:created xsi:type="dcterms:W3CDTF">2020-04-27T10:37:30Z</dcterms:created>
  <dcterms:modified xsi:type="dcterms:W3CDTF">2020-05-04T06:58:55Z</dcterms:modified>
</cp:coreProperties>
</file>