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3" r:id="rId8"/>
    <p:sldId id="264" r:id="rId9"/>
    <p:sldId id="266" r:id="rId10"/>
    <p:sldId id="265" r:id="rId11"/>
    <p:sldId id="26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3" autoAdjust="0"/>
    <p:restoredTop sz="94660"/>
  </p:normalViewPr>
  <p:slideViewPr>
    <p:cSldViewPr snapToGrid="0">
      <p:cViewPr varScale="1">
        <p:scale>
          <a:sx n="45" d="100"/>
          <a:sy n="45" d="100"/>
        </p:scale>
        <p:origin x="72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309A0-6499-490A-B15B-B245C711F5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A3057C-CC7A-4BF6-9F00-478D6CCB1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3B74D1-E6AD-4EA8-97CE-2FAD77A09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15253A-B657-45DA-ABB6-00AE1146B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E8EB5-A6A1-4F98-A71F-6C7ABA6A0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775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E2B34-4984-438E-9685-E64C68279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F6EAE-4950-4B1F-B5CC-CAF9A9645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485709-B019-47B7-98BF-3227DEB36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C927F4-CDB7-4F0C-BC72-E2DB227A8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E96CCD-3EB6-446E-945A-1CB7C2D4D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405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04367-DEC8-4F3E-BF06-9A73C396E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D0FDF4-E4E4-42A8-94A1-EFC48378BA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4B8DB8-6B9C-4CA9-B12E-63275570E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B90546-DAE1-410D-9BFA-7631F57FB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1A6B9-93F5-4B1E-BE25-B8651345A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560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F166C-46A5-41D4-910D-F884AB20D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6CE08C-E5E9-428A-8E79-8A6EF40191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96D8B4-F1B3-40D0-BA39-1046AF24B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8D57F4-EABE-4D87-B026-0AFA75281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5259DB-1E55-4FBC-B2D1-780A283A0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D7B8BD-C40A-431F-B332-C0F1DF9E1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136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3C52A-3082-4F50-9F74-4C7E00833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5778F3-0ED3-46E6-B066-E45D640FF2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9E5DB4-9FAF-43B1-B448-F3D5C83F1C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B339C1-F296-4932-B362-90039C9646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CE77B7-88AF-4447-9021-08B27472DA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CAA2DE-3308-4F11-9813-F30441FB1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074A9D-D4C0-4A61-A6BC-FFB2A9439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29B5F8-9F74-4501-941D-AAF7D205C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186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3C849-7615-457F-BD6D-58CCBA968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5186C0-FA93-4DC5-BB90-4C859D063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22B1B7-F740-4925-AF8D-68701F691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37DEFD-8EAC-4683-B8AD-40C830DF8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124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A49F63-A297-427A-8C72-609F44CE5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CEBE6F-A7D7-4723-9549-DE6B69AA9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BEA472-0889-474C-B2F6-A82821D16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22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585E7-EB77-4900-9632-B8BA9B9EB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36E51-F273-4BBF-9B40-6709644C3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58CD52-57A4-4C3F-A679-4D8752C3FF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C2948F-F268-40CC-9254-2E67F8543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116F1B-96FF-4120-8F7A-643E6E133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66623C-BCD1-49C5-BD22-6227CD532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148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82073-9495-4975-A143-226371976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6837CB-A282-4236-B96D-D330C782D7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A8B9B3-F5E0-47C0-B238-4BDAF90028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DD8CB4-90D4-4B4A-94FF-AADC5A8FB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1B6B8F-ECA8-47DD-B632-DF99E539D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A714E-53AF-43B7-8F75-13DD79A26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979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EA7F6-93C6-4DB6-B7EE-E5250ABE3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B42DDF-C48C-4FDD-9F5B-2A243412A5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7C7B8E-3AE6-4C58-95B6-2C3F51AEF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694168-651A-402C-BE50-FB2E454D2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EF0DBC-557E-44ED-B422-46982541D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003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3E768B-E3B6-4293-98B3-7156FAE117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8D9963-5D59-4922-8FC5-E447EB7764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54F855-0F36-46C5-ACDC-2A59544F9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61DC19-3177-4B31-9B76-D5A8FC358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72020-3102-4C7D-BF0F-19CFB06BC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768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40DFB3-18B0-4FDF-8D3C-07E31D205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C9EDB1-26FE-4C8E-B920-9DCCAAC63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724AD1-9577-4C6B-821E-DAAD0271A2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BB22A7-E5A8-49B8-950D-AD8E1EA464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5C644F-E0FF-47D3-8FD3-B49874CF9C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354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1qi9ZcQVto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FF29C1E-478A-4D26-9DDB-BDD6B036ED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6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C6C83C-366D-424F-865B-620CFE8CCE6E}"/>
              </a:ext>
            </a:extLst>
          </p:cNvPr>
          <p:cNvSpPr txBox="1"/>
          <p:nvPr/>
        </p:nvSpPr>
        <p:spPr>
          <a:xfrm>
            <a:off x="425302" y="467833"/>
            <a:ext cx="7162025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dirty="0"/>
              <a:t>Year 4 Summer 1: Do we have to go to church to demonstrate our beliefs? </a:t>
            </a:r>
          </a:p>
          <a:p>
            <a:r>
              <a:rPr lang="en-GB" dirty="0"/>
              <a:t>Lesson 2 : Inspiration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89F2E62-95B5-4740-878C-2447C6007294}"/>
              </a:ext>
            </a:extLst>
          </p:cNvPr>
          <p:cNvSpPr/>
          <p:nvPr/>
        </p:nvSpPr>
        <p:spPr>
          <a:xfrm>
            <a:off x="425302" y="5571461"/>
            <a:ext cx="11568224" cy="797441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Where do I find my inspiration – how does it help me?</a:t>
            </a:r>
          </a:p>
        </p:txBody>
      </p:sp>
    </p:spTree>
    <p:extLst>
      <p:ext uri="{BB962C8B-B14F-4D97-AF65-F5344CB8AC3E}">
        <p14:creationId xmlns:p14="http://schemas.microsoft.com/office/powerpoint/2010/main" val="1853379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890887-B8C5-4F3A-A77E-EA244B459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877" y="467833"/>
            <a:ext cx="8233051" cy="591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567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230093F-96CF-4866-A534-CC97798B054A}"/>
              </a:ext>
            </a:extLst>
          </p:cNvPr>
          <p:cNvSpPr txBox="1"/>
          <p:nvPr/>
        </p:nvSpPr>
        <p:spPr>
          <a:xfrm>
            <a:off x="352927" y="854059"/>
            <a:ext cx="43324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What is Inspiration?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1C42E8-C248-4CE7-A50A-F26D86438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1702" y="854059"/>
            <a:ext cx="5442651" cy="515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626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55DD66-6434-43BB-91F0-3F6C42F71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24845" b="5274"/>
          <a:stretch/>
        </p:blipFill>
        <p:spPr>
          <a:xfrm>
            <a:off x="445826" y="428454"/>
            <a:ext cx="5240600" cy="5995829"/>
          </a:xfrm>
          <a:prstGeom prst="roundRect">
            <a:avLst>
              <a:gd name="adj" fmla="val 3294"/>
            </a:avLst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2AD4E3-611E-4493-8439-D0FC2EAB8D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0451" y="428454"/>
            <a:ext cx="4802262" cy="595341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2DECA8-4F03-4FF0-8230-87FCBB303963}"/>
              </a:ext>
            </a:extLst>
          </p:cNvPr>
          <p:cNvSpPr txBox="1"/>
          <p:nvPr/>
        </p:nvSpPr>
        <p:spPr>
          <a:xfrm>
            <a:off x="10015870" y="428454"/>
            <a:ext cx="195639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Read your information text about Bear Grylls.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When Bear was injured and in his hospital bed his father stuck a picture of Mount Everest on the wall. Bear Grylls used this as inspiration to recover from his injuries and one day climbed the mountain.</a:t>
            </a:r>
          </a:p>
          <a:p>
            <a:r>
              <a:rPr lang="en-GB" dirty="0">
                <a:solidFill>
                  <a:srgbClr val="FF0000"/>
                </a:solidFill>
              </a:rPr>
              <a:t> </a:t>
            </a:r>
          </a:p>
          <a:p>
            <a:r>
              <a:rPr lang="en-GB" dirty="0">
                <a:solidFill>
                  <a:srgbClr val="FF0000"/>
                </a:solidFill>
              </a:rPr>
              <a:t>Today he is an inspiration to millions.</a:t>
            </a:r>
          </a:p>
        </p:txBody>
      </p:sp>
    </p:spTree>
    <p:extLst>
      <p:ext uri="{BB962C8B-B14F-4D97-AF65-F5344CB8AC3E}">
        <p14:creationId xmlns:p14="http://schemas.microsoft.com/office/powerpoint/2010/main" val="3616440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EF79D4-4AAC-4C8E-A7CD-9DCF4416910B}"/>
              </a:ext>
            </a:extLst>
          </p:cNvPr>
          <p:cNvSpPr/>
          <p:nvPr/>
        </p:nvSpPr>
        <p:spPr>
          <a:xfrm>
            <a:off x="5174585" y="415492"/>
            <a:ext cx="7017415" cy="470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Now highlight key information in the text about:</a:t>
            </a:r>
          </a:p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sz="36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3600" b="1" dirty="0">
                <a:cs typeface="Times New Roman" panose="02020603050405020304" pitchFamily="18" charset="0"/>
              </a:rPr>
              <a:t>challenges </a:t>
            </a:r>
            <a:r>
              <a:rPr lang="en-GB" sz="3600" b="1" dirty="0"/>
              <a:t>Bear Grylls </a:t>
            </a:r>
            <a:r>
              <a:rPr lang="en-GB" sz="3600" b="1" dirty="0">
                <a:cs typeface="Times New Roman" panose="02020603050405020304" pitchFamily="18" charset="0"/>
              </a:rPr>
              <a:t>faced</a:t>
            </a:r>
          </a:p>
          <a:p>
            <a:pPr marL="285750" indent="-28575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3600" b="1" dirty="0">
              <a:cs typeface="Times New Roman" panose="02020603050405020304" pitchFamily="18" charset="0"/>
            </a:endParaRPr>
          </a:p>
          <a:p>
            <a:pPr marL="285750" indent="-28575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3600" b="1" dirty="0">
                <a:cs typeface="Times New Roman" panose="02020603050405020304" pitchFamily="18" charset="0"/>
              </a:rPr>
              <a:t>how faith has helped and inspired him.</a:t>
            </a:r>
            <a:endParaRPr lang="en-GB" sz="36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3213AC-BCF3-4BD1-858D-55E64042E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538" y="355315"/>
            <a:ext cx="4802262" cy="595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7783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911977-F933-4D21-A419-BCBB6A378B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769" y="456643"/>
            <a:ext cx="7087552" cy="5306760"/>
          </a:xfrm>
          <a:prstGeom prst="rect">
            <a:avLst/>
          </a:prstGeom>
        </p:spPr>
      </p:pic>
      <p:pic>
        <p:nvPicPr>
          <p:cNvPr id="1026" name="Picture 2" descr="Pausing to breathe gives you time to think Pausing to breathe ...">
            <a:extLst>
              <a:ext uri="{FF2B5EF4-FFF2-40B4-BE49-F238E27FC236}">
                <a16:creationId xmlns:a16="http://schemas.microsoft.com/office/drawing/2014/main" id="{718DE751-2D0F-4EF6-B683-5DA1AFBC5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0054" y="273563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4A3FF5-7CA8-4E29-BFEF-E36F996836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2266" y="1893820"/>
            <a:ext cx="3165334" cy="38695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2B7610-0F7C-478E-9B07-16A20C41AF22}"/>
              </a:ext>
            </a:extLst>
          </p:cNvPr>
          <p:cNvSpPr txBox="1"/>
          <p:nvPr/>
        </p:nvSpPr>
        <p:spPr>
          <a:xfrm>
            <a:off x="397769" y="6137872"/>
            <a:ext cx="7835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Use the activity sheet to collect your thoughts</a:t>
            </a:r>
          </a:p>
        </p:txBody>
      </p:sp>
    </p:spTree>
    <p:extLst>
      <p:ext uri="{BB962C8B-B14F-4D97-AF65-F5344CB8AC3E}">
        <p14:creationId xmlns:p14="http://schemas.microsoft.com/office/powerpoint/2010/main" val="2053150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B59A79C-3C21-4239-A642-74A2155785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190" y="493370"/>
            <a:ext cx="8014735" cy="58712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E89C016-54B2-4D3F-947E-2C0602EAF200}"/>
              </a:ext>
            </a:extLst>
          </p:cNvPr>
          <p:cNvSpPr txBox="1"/>
          <p:nvPr/>
        </p:nvSpPr>
        <p:spPr>
          <a:xfrm>
            <a:off x="8595982" y="493370"/>
            <a:ext cx="32748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You might want to consider…</a:t>
            </a:r>
          </a:p>
        </p:txBody>
      </p:sp>
    </p:spTree>
    <p:extLst>
      <p:ext uri="{BB962C8B-B14F-4D97-AF65-F5344CB8AC3E}">
        <p14:creationId xmlns:p14="http://schemas.microsoft.com/office/powerpoint/2010/main" val="94166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1D248F-0256-4B70-BF31-EF639AF583FE}"/>
              </a:ext>
            </a:extLst>
          </p:cNvPr>
          <p:cNvSpPr txBox="1"/>
          <p:nvPr/>
        </p:nvSpPr>
        <p:spPr>
          <a:xfrm>
            <a:off x="832409" y="222982"/>
            <a:ext cx="110153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/>
              <a:t>Your Task –make a mini-book of inspiration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C65450-7186-4386-90CA-99683BE9489A}"/>
              </a:ext>
            </a:extLst>
          </p:cNvPr>
          <p:cNvSpPr txBox="1"/>
          <p:nvPr/>
        </p:nvSpPr>
        <p:spPr>
          <a:xfrm>
            <a:off x="8059479" y="1472718"/>
            <a:ext cx="348747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Using a sheet of A4 paper, make a mini book recording the people and things that most inspire you.</a:t>
            </a:r>
          </a:p>
          <a:p>
            <a:endParaRPr lang="en-GB" dirty="0"/>
          </a:p>
          <a:p>
            <a:r>
              <a:rPr lang="en-GB" dirty="0"/>
              <a:t>On half the pages, draw a picture to remind you of each idea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Over the next week, each time you come across something that inspires you, make a note in your mini book. What was it? Why did it inspire you? What will you do because of it?</a:t>
            </a:r>
          </a:p>
          <a:p>
            <a:endParaRPr lang="en-GB" dirty="0"/>
          </a:p>
          <a:p>
            <a:r>
              <a:rPr lang="en-GB" dirty="0"/>
              <a:t>If you are unsure how to make the mini book, watch the video in the clip and follow the instructions.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038634-FB5C-40A6-82D5-60ED9F8242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667" y="1358363"/>
            <a:ext cx="6520302" cy="414127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AE276A4-25F1-47F9-ACB9-4E2A602D0B9A}"/>
              </a:ext>
            </a:extLst>
          </p:cNvPr>
          <p:cNvSpPr/>
          <p:nvPr/>
        </p:nvSpPr>
        <p:spPr>
          <a:xfrm>
            <a:off x="938237" y="5923738"/>
            <a:ext cx="4871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https://www.youtube.com/watch?v=21qi9ZcQVto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0959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419725F0FEB04784A463F8D85CE4BC" ma:contentTypeVersion="29" ma:contentTypeDescription="Create a new document." ma:contentTypeScope="" ma:versionID="e2233e9452c901af8bd4fcb5bb7ce24c">
  <xsd:schema xmlns:xsd="http://www.w3.org/2001/XMLSchema" xmlns:xs="http://www.w3.org/2001/XMLSchema" xmlns:p="http://schemas.microsoft.com/office/2006/metadata/properties" xmlns:ns3="7337d446-87c8-4825-ad28-f5e438334af9" xmlns:ns4="1fd3333f-97a2-4d1c-8355-0cc7de8331bd" targetNamespace="http://schemas.microsoft.com/office/2006/metadata/properties" ma:root="true" ma:fieldsID="00aa6a810d4b94d0fca9b231cfc3088b" ns3:_="" ns4:_="">
    <xsd:import namespace="7337d446-87c8-4825-ad28-f5e438334af9"/>
    <xsd:import namespace="1fd3333f-97a2-4d1c-8355-0cc7de8331bd"/>
    <xsd:element name="properties">
      <xsd:complexType>
        <xsd:sequence>
          <xsd:element name="documentManagement">
            <xsd:complexType>
              <xsd:all>
                <xsd:element ref="ns3:NotebookType" minOccurs="0"/>
                <xsd:element ref="ns3:FolderType" minOccurs="0"/>
                <xsd:element ref="ns3:Owner" minOccurs="0"/>
                <xsd:element ref="ns3:DefaultSectionNames" minOccurs="0"/>
                <xsd:element ref="ns3:Templates" minOccurs="0"/>
                <xsd:element ref="ns3:CultureName" minOccurs="0"/>
                <xsd:element ref="ns3:AppVersion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AutoKeyPoints" minOccurs="0"/>
                <xsd:element ref="ns3:MediaServiceKeyPoints" minOccurs="0"/>
                <xsd:element ref="ns3:TeamsChannelId" minOccurs="0"/>
                <xsd:element ref="ns3:Math_Settings" minOccurs="0"/>
                <xsd:element ref="ns3:Distribution_Groups" minOccurs="0"/>
                <xsd:element ref="ns3:LMS_Mappings" minOccurs="0"/>
                <xsd:element ref="ns3:IsNotebookLocke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37d446-87c8-4825-ad28-f5e438334af9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Owner" ma:index="10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2" nillable="true" ma:displayName="Templates" ma:internalName="Templates">
      <xsd:simpleType>
        <xsd:restriction base="dms:Note">
          <xsd:maxLength value="255"/>
        </xsd:restriction>
      </xsd:simpleType>
    </xsd:element>
    <xsd:element name="CultureName" ma:index="13" nillable="true" ma:displayName="Culture Name" ma:internalName="CultureName">
      <xsd:simpleType>
        <xsd:restriction base="dms:Text"/>
      </xsd:simpleType>
    </xsd:element>
    <xsd:element name="AppVersion" ma:index="14" nillable="true" ma:displayName="App Version" ma:internalName="AppVersion">
      <xsd:simpleType>
        <xsd:restriction base="dms:Text"/>
      </xsd:simpleType>
    </xsd:element>
    <xsd:element name="Teachers" ma:index="1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1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1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2" nillable="true" ma:displayName="Is Collaboration Space Locked" ma:internalName="Is_Collaboration_Space_Locked">
      <xsd:simpleType>
        <xsd:restriction base="dms:Boolean"/>
      </xsd:simpleType>
    </xsd:element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2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9" nillable="true" ma:displayName="MediaServiceAutoTags" ma:internalName="MediaServiceAutoTags" ma:readOnly="true">
      <xsd:simpleType>
        <xsd:restriction base="dms:Text"/>
      </xsd:simpleType>
    </xsd:element>
    <xsd:element name="MediaServiceAutoKeyPoints" ma:index="3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TeamsChannelId" ma:index="32" nillable="true" ma:displayName="Teams Channel Id" ma:internalName="TeamsChannelId">
      <xsd:simpleType>
        <xsd:restriction base="dms:Text"/>
      </xsd:simpleType>
    </xsd:element>
    <xsd:element name="Math_Settings" ma:index="33" nillable="true" ma:displayName="Math Settings" ma:internalName="Math_Settings">
      <xsd:simpleType>
        <xsd:restriction base="dms:Text"/>
      </xsd:simpleType>
    </xsd:element>
    <xsd:element name="Distribution_Groups" ma:index="34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5" nillable="true" ma:displayName="LMS Mappings" ma:internalName="LMS_Mappings">
      <xsd:simpleType>
        <xsd:restriction base="dms:Note">
          <xsd:maxLength value="255"/>
        </xsd:restriction>
      </xsd:simpleType>
    </xsd:element>
    <xsd:element name="IsNotebookLocked" ma:index="36" nillable="true" ma:displayName="Is Notebook Locked" ma:internalName="IsNotebookLocke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d3333f-97a2-4d1c-8355-0cc7de8331bd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7337d446-87c8-4825-ad28-f5e438334af9" xsi:nil="true"/>
    <Owner xmlns="7337d446-87c8-4825-ad28-f5e438334af9">
      <UserInfo>
        <DisplayName/>
        <AccountId xsi:nil="true"/>
        <AccountType/>
      </UserInfo>
    </Owner>
    <Distribution_Groups xmlns="7337d446-87c8-4825-ad28-f5e438334af9" xsi:nil="true"/>
    <Math_Settings xmlns="7337d446-87c8-4825-ad28-f5e438334af9" xsi:nil="true"/>
    <IsNotebookLocked xmlns="7337d446-87c8-4825-ad28-f5e438334af9" xsi:nil="true"/>
    <NotebookType xmlns="7337d446-87c8-4825-ad28-f5e438334af9" xsi:nil="true"/>
    <TeamsChannelId xmlns="7337d446-87c8-4825-ad28-f5e438334af9" xsi:nil="true"/>
    <Students xmlns="7337d446-87c8-4825-ad28-f5e438334af9">
      <UserInfo>
        <DisplayName/>
        <AccountId xsi:nil="true"/>
        <AccountType/>
      </UserInfo>
    </Students>
    <Student_Groups xmlns="7337d446-87c8-4825-ad28-f5e438334af9">
      <UserInfo>
        <DisplayName/>
        <AccountId xsi:nil="true"/>
        <AccountType/>
      </UserInfo>
    </Student_Groups>
    <Templates xmlns="7337d446-87c8-4825-ad28-f5e438334af9" xsi:nil="true"/>
    <Is_Collaboration_Space_Locked xmlns="7337d446-87c8-4825-ad28-f5e438334af9" xsi:nil="true"/>
    <Invited_Students xmlns="7337d446-87c8-4825-ad28-f5e438334af9" xsi:nil="true"/>
    <CultureName xmlns="7337d446-87c8-4825-ad28-f5e438334af9" xsi:nil="true"/>
    <Self_Registration_Enabled xmlns="7337d446-87c8-4825-ad28-f5e438334af9" xsi:nil="true"/>
    <Has_Teacher_Only_SectionGroup xmlns="7337d446-87c8-4825-ad28-f5e438334af9" xsi:nil="true"/>
    <DefaultSectionNames xmlns="7337d446-87c8-4825-ad28-f5e438334af9" xsi:nil="true"/>
    <AppVersion xmlns="7337d446-87c8-4825-ad28-f5e438334af9" xsi:nil="true"/>
    <Invited_Teachers xmlns="7337d446-87c8-4825-ad28-f5e438334af9" xsi:nil="true"/>
    <FolderType xmlns="7337d446-87c8-4825-ad28-f5e438334af9" xsi:nil="true"/>
    <Teachers xmlns="7337d446-87c8-4825-ad28-f5e438334af9">
      <UserInfo>
        <DisplayName/>
        <AccountId xsi:nil="true"/>
        <AccountType/>
      </UserInfo>
    </Teachers>
  </documentManagement>
</p:properties>
</file>

<file path=customXml/itemProps1.xml><?xml version="1.0" encoding="utf-8"?>
<ds:datastoreItem xmlns:ds="http://schemas.openxmlformats.org/officeDocument/2006/customXml" ds:itemID="{9E52F2C8-DABF-47F2-8817-BB2B9BDDE4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337d446-87c8-4825-ad28-f5e438334af9"/>
    <ds:schemaRef ds:uri="1fd3333f-97a2-4d1c-8355-0cc7de8331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98DC6F8-A808-4701-8DC3-C7CAEB2B795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4395B95-D97F-4442-9374-5D879BEDC1DE}">
  <ds:schemaRefs>
    <ds:schemaRef ds:uri="http://schemas.microsoft.com/office/2006/metadata/properties"/>
    <ds:schemaRef ds:uri="http://schemas.microsoft.com/office/infopath/2007/PartnerControls"/>
    <ds:schemaRef ds:uri="7337d446-87c8-4825-ad28-f5e438334af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248</Words>
  <Application>Microsoft Office PowerPoint</Application>
  <PresentationFormat>Widescreen</PresentationFormat>
  <Paragraphs>26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Paula Moss</dc:creator>
  <cp:lastModifiedBy>Paula Moss</cp:lastModifiedBy>
  <cp:revision>9</cp:revision>
  <dcterms:created xsi:type="dcterms:W3CDTF">2020-04-09T07:42:24Z</dcterms:created>
  <dcterms:modified xsi:type="dcterms:W3CDTF">2020-04-09T10:08:01Z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0x0101006F419725F0FEB04784A463F8D85CE4BC</vt:lpwstr>
  </property>
</Properties>
</file>