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3" autoAdjust="0"/>
    <p:restoredTop sz="94660"/>
  </p:normalViewPr>
  <p:slideViewPr>
    <p:cSldViewPr snapToGrid="0">
      <p:cViewPr varScale="1">
        <p:scale>
          <a:sx n="45" d="100"/>
          <a:sy n="45" d="100"/>
        </p:scale>
        <p:origin x="72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309A0-6499-490A-B15B-B245C711F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A3057C-CC7A-4BF6-9F00-478D6CCB1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B74D1-E6AD-4EA8-97CE-2FAD77A09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5253A-B657-45DA-ABB6-00AE1146B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E8EB5-A6A1-4F98-A71F-6C7ABA6A0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775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E2B34-4984-438E-9685-E64C68279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F6EAE-4950-4B1F-B5CC-CAF9A9645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85709-B019-47B7-98BF-3227DEB3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927F4-CDB7-4F0C-BC72-E2DB227A8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96CCD-3EB6-446E-945A-1CB7C2D4D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405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04367-DEC8-4F3E-BF06-9A73C396E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0FDF4-E4E4-42A8-94A1-EFC48378B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B8DB8-6B9C-4CA9-B12E-63275570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B90546-DAE1-410D-9BFA-7631F57FB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1A6B9-93F5-4B1E-BE25-B8651345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60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F166C-46A5-41D4-910D-F884AB20D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CE08C-E5E9-428A-8E79-8A6EF40191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96D8B4-F1B3-40D0-BA39-1046AF24B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8D57F4-EABE-4D87-B026-0AFA75281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259DB-1E55-4FBC-B2D1-780A283A0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7B8BD-C40A-431F-B332-C0F1DF9E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136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3C52A-3082-4F50-9F74-4C7E00833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5778F3-0ED3-46E6-B066-E45D640FF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E5DB4-9FAF-43B1-B448-F3D5C83F1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B339C1-F296-4932-B362-90039C9646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E77B7-88AF-4447-9021-08B27472DA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CAA2DE-3308-4F11-9813-F30441FB1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074A9D-D4C0-4A61-A6BC-FFB2A9439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29B5F8-9F74-4501-941D-AAF7D205C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8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3C849-7615-457F-BD6D-58CCBA968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5186C0-FA93-4DC5-BB90-4C859D063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22B1B7-F740-4925-AF8D-68701F69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37DEFD-8EAC-4683-B8AD-40C830DF8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2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A49F63-A297-427A-8C72-609F44CE5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CEBE6F-A7D7-4723-9549-DE6B69AA9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BEA472-0889-474C-B2F6-A82821D16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22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585E7-EB77-4900-9632-B8BA9B9EB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36E51-F273-4BBF-9B40-6709644C3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58CD52-57A4-4C3F-A679-4D8752C3F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2948F-F268-40CC-9254-2E67F8543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116F1B-96FF-4120-8F7A-643E6E133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6623C-BCD1-49C5-BD22-6227CD532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14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82073-9495-4975-A143-226371976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6837CB-A282-4236-B96D-D330C782D7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8B9B3-F5E0-47C0-B238-4BDAF9002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DD8CB4-90D4-4B4A-94FF-AADC5A8FB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B6B8F-ECA8-47DD-B632-DF99E539D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A714E-53AF-43B7-8F75-13DD79A26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79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EA7F6-93C6-4DB6-B7EE-E5250ABE3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B42DDF-C48C-4FDD-9F5B-2A243412A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C7B8E-3AE6-4C58-95B6-2C3F51AEF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94168-651A-402C-BE50-FB2E454D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F0DBC-557E-44ED-B422-46982541D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003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3E768B-E3B6-4293-98B3-7156FAE117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8D9963-5D59-4922-8FC5-E447EB776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4F855-0F36-46C5-ACDC-2A59544F9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1DC19-3177-4B31-9B76-D5A8FC358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72020-3102-4C7D-BF0F-19CFB06BC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6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40DFB3-18B0-4FDF-8D3C-07E31D205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C9EDB1-26FE-4C8E-B920-9DCCAAC63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24AD1-9577-4C6B-821E-DAAD0271A2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21E58-00E8-4557-A06A-5B4E06533F3C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B22A7-E5A8-49B8-950D-AD8E1EA46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C644F-E0FF-47D3-8FD3-B49874CF9C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2EA43-87FC-41B4-BD9C-F4093F43E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35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thechristophermorris/23441781281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e7w3-BL3O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F29C1E-478A-4D26-9DDB-BDD6B036ED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C6C83C-366D-424F-865B-620CFE8CCE6E}"/>
              </a:ext>
            </a:extLst>
          </p:cNvPr>
          <p:cNvSpPr txBox="1"/>
          <p:nvPr/>
        </p:nvSpPr>
        <p:spPr>
          <a:xfrm>
            <a:off x="425302" y="467833"/>
            <a:ext cx="7162025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Year 4 Summer 1: Do we have to go to church to demonstrate our beliefs? </a:t>
            </a:r>
          </a:p>
          <a:p>
            <a:r>
              <a:rPr lang="en-GB" dirty="0"/>
              <a:t>Lesson 1 Beliefs</a:t>
            </a:r>
          </a:p>
        </p:txBody>
      </p:sp>
    </p:spTree>
    <p:extLst>
      <p:ext uri="{BB962C8B-B14F-4D97-AF65-F5344CB8AC3E}">
        <p14:creationId xmlns:p14="http://schemas.microsoft.com/office/powerpoint/2010/main" val="1853379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D3D495-17A5-4683-977A-15312264E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184" y="497306"/>
            <a:ext cx="8384525" cy="614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67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30093F-96CF-4866-A534-CC97798B054A}"/>
              </a:ext>
            </a:extLst>
          </p:cNvPr>
          <p:cNvSpPr txBox="1"/>
          <p:nvPr/>
        </p:nvSpPr>
        <p:spPr>
          <a:xfrm>
            <a:off x="352927" y="854059"/>
            <a:ext cx="38232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What are beliefs?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A264B0-BE77-4DD6-9C53-A5D94DC6E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379495" y="1178574"/>
            <a:ext cx="6256421" cy="39102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337DE3-A457-4394-882E-C973ED2CD17B}"/>
              </a:ext>
            </a:extLst>
          </p:cNvPr>
          <p:cNvSpPr txBox="1"/>
          <p:nvPr/>
        </p:nvSpPr>
        <p:spPr>
          <a:xfrm>
            <a:off x="6753726" y="5088837"/>
            <a:ext cx="62564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flickr.com/photos/thechristophermorris/23441781281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776626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B50026-098E-4A1A-ABB5-F894695310DE}"/>
              </a:ext>
            </a:extLst>
          </p:cNvPr>
          <p:cNvSpPr/>
          <p:nvPr/>
        </p:nvSpPr>
        <p:spPr>
          <a:xfrm>
            <a:off x="3576143" y="5349580"/>
            <a:ext cx="5039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https://www.youtube.com/watch?v=Ze7w3-BL3OM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87D634-95DD-4F91-87E5-69FDF87748CE}"/>
              </a:ext>
            </a:extLst>
          </p:cNvPr>
          <p:cNvSpPr txBox="1"/>
          <p:nvPr/>
        </p:nvSpPr>
        <p:spPr>
          <a:xfrm>
            <a:off x="170119" y="2"/>
            <a:ext cx="118234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Christians  believe in the teachings of Jesus.</a:t>
            </a:r>
          </a:p>
          <a:p>
            <a:r>
              <a:rPr lang="en-GB" sz="3200" dirty="0"/>
              <a:t>Jesus to taught us many things, but most of all to love God and to love one another.</a:t>
            </a:r>
          </a:p>
          <a:p>
            <a:endParaRPr lang="en-GB" sz="3200" dirty="0"/>
          </a:p>
          <a:p>
            <a:r>
              <a:rPr lang="en-GB" sz="3200" dirty="0"/>
              <a:t>In this story of Jesus, he gives us a famous set of beliefs – The Beatitudes. He tells us what we will receive if we live our life, showing our beliefs to others.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55418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46D6AE-A931-456F-A7E7-C6DE377AF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530" y="66211"/>
            <a:ext cx="9058940" cy="672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3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1D248F-0256-4B70-BF31-EF639AF583FE}"/>
              </a:ext>
            </a:extLst>
          </p:cNvPr>
          <p:cNvSpPr txBox="1"/>
          <p:nvPr/>
        </p:nvSpPr>
        <p:spPr>
          <a:xfrm>
            <a:off x="4695648" y="340242"/>
            <a:ext cx="28007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/>
              <a:t>Your 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CC261-B7D6-4F14-B779-859A6E79E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476" y="1472719"/>
            <a:ext cx="7000875" cy="48482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C65450-7186-4386-90CA-99683BE9489A}"/>
              </a:ext>
            </a:extLst>
          </p:cNvPr>
          <p:cNvSpPr txBox="1"/>
          <p:nvPr/>
        </p:nvSpPr>
        <p:spPr>
          <a:xfrm>
            <a:off x="8059479" y="1472718"/>
            <a:ext cx="348747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Using the template in the file attached, make a keepsake to remind you of the beliefs you are most inspired by. What beliefs will make you the best person that you can be?</a:t>
            </a:r>
          </a:p>
          <a:p>
            <a:endParaRPr lang="en-GB" dirty="0"/>
          </a:p>
          <a:p>
            <a:r>
              <a:rPr lang="en-GB" dirty="0"/>
              <a:t>On each square, draw a picture to remind you of each belief.</a:t>
            </a:r>
          </a:p>
          <a:p>
            <a:endParaRPr lang="en-GB" dirty="0"/>
          </a:p>
          <a:p>
            <a:r>
              <a:rPr lang="en-GB" dirty="0"/>
              <a:t>When you have finished designing your box, cut it out and form it into your memory box. </a:t>
            </a:r>
          </a:p>
          <a:p>
            <a:endParaRPr lang="en-GB" dirty="0"/>
          </a:p>
          <a:p>
            <a:r>
              <a:rPr lang="en-GB" dirty="0"/>
              <a:t>Each time you do something that demonstrates your beliefs, make a little note and add it into the box. How well do your beliefs shape and inspire your life?</a:t>
            </a:r>
          </a:p>
        </p:txBody>
      </p:sp>
    </p:spTree>
    <p:extLst>
      <p:ext uri="{BB962C8B-B14F-4D97-AF65-F5344CB8AC3E}">
        <p14:creationId xmlns:p14="http://schemas.microsoft.com/office/powerpoint/2010/main" val="2510959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1D248F-0256-4B70-BF31-EF639AF583FE}"/>
              </a:ext>
            </a:extLst>
          </p:cNvPr>
          <p:cNvSpPr txBox="1"/>
          <p:nvPr/>
        </p:nvSpPr>
        <p:spPr>
          <a:xfrm>
            <a:off x="4695648" y="340242"/>
            <a:ext cx="25622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/>
              <a:t>Example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CC261-B7D6-4F14-B779-859A6E79E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476" y="1472719"/>
            <a:ext cx="7000875" cy="48482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C65450-7186-4386-90CA-99683BE9489A}"/>
              </a:ext>
            </a:extLst>
          </p:cNvPr>
          <p:cNvSpPr txBox="1"/>
          <p:nvPr/>
        </p:nvSpPr>
        <p:spPr>
          <a:xfrm>
            <a:off x="8059479" y="1472718"/>
            <a:ext cx="348747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Using the template in the file attached, make a keepsake to remind you of the beliefs you are most inspired by. What beliefs will make you the best person that you can be?</a:t>
            </a:r>
          </a:p>
          <a:p>
            <a:endParaRPr lang="en-GB" dirty="0"/>
          </a:p>
          <a:p>
            <a:r>
              <a:rPr lang="en-GB" dirty="0"/>
              <a:t>On each square, draw a picture to remind you of each belief.</a:t>
            </a:r>
          </a:p>
          <a:p>
            <a:endParaRPr lang="en-GB" dirty="0"/>
          </a:p>
          <a:p>
            <a:r>
              <a:rPr lang="en-GB" dirty="0"/>
              <a:t>When you have finished designing your box, cut it out and form it into your memory box. </a:t>
            </a:r>
          </a:p>
          <a:p>
            <a:endParaRPr lang="en-GB" dirty="0"/>
          </a:p>
          <a:p>
            <a:r>
              <a:rPr lang="en-GB" dirty="0"/>
              <a:t>Each time you do something that demonstrates your beliefs, make a little note and add it into the box. How well do your beliefs shape and inspire your life?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928504-2964-4455-9C6E-EF06388AA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197" y="3429000"/>
            <a:ext cx="1157288" cy="8858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909E3F-7BAB-481B-A57B-60790D51D2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5990" y="3205757"/>
            <a:ext cx="1157288" cy="11090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0FE949-B04B-4DDE-9A88-F4902D04A5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8003" y="1844790"/>
            <a:ext cx="1213672" cy="10566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098DC2-E429-4DDB-BDA7-031FADEB3C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4060" y="3429000"/>
            <a:ext cx="1213672" cy="8235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5809EC-31CD-4A8E-85AE-042331E6D3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4060" y="4780093"/>
            <a:ext cx="1213672" cy="11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26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419725F0FEB04784A463F8D85CE4BC" ma:contentTypeVersion="29" ma:contentTypeDescription="Create a new document." ma:contentTypeScope="" ma:versionID="e2233e9452c901af8bd4fcb5bb7ce24c">
  <xsd:schema xmlns:xsd="http://www.w3.org/2001/XMLSchema" xmlns:xs="http://www.w3.org/2001/XMLSchema" xmlns:p="http://schemas.microsoft.com/office/2006/metadata/properties" xmlns:ns3="7337d446-87c8-4825-ad28-f5e438334af9" xmlns:ns4="1fd3333f-97a2-4d1c-8355-0cc7de8331bd" targetNamespace="http://schemas.microsoft.com/office/2006/metadata/properties" ma:root="true" ma:fieldsID="00aa6a810d4b94d0fca9b231cfc3088b" ns3:_="" ns4:_="">
    <xsd:import namespace="7337d446-87c8-4825-ad28-f5e438334af9"/>
    <xsd:import namespace="1fd3333f-97a2-4d1c-8355-0cc7de8331b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TeamsChannelId" minOccurs="0"/>
                <xsd:element ref="ns3:Math_Settings" minOccurs="0"/>
                <xsd:element ref="ns3:Distribution_Groups" minOccurs="0"/>
                <xsd:element ref="ns3:LMS_Mappings" minOccurs="0"/>
                <xsd:element ref="ns3:IsNotebookLock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37d446-87c8-4825-ad28-f5e438334af9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Distribution_Groups" ma:index="34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5" nillable="true" ma:displayName="LMS Mappings" ma:internalName="LMS_Mappings">
      <xsd:simpleType>
        <xsd:restriction base="dms:Note">
          <xsd:maxLength value="255"/>
        </xsd:restriction>
      </xsd:simpleType>
    </xsd:element>
    <xsd:element name="IsNotebookLocked" ma:index="36" nillable="true" ma:displayName="Is Notebook Locked" ma:internalName="IsNotebookLocke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3333f-97a2-4d1c-8355-0cc7de8331b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7337d446-87c8-4825-ad28-f5e438334af9" xsi:nil="true"/>
    <Owner xmlns="7337d446-87c8-4825-ad28-f5e438334af9">
      <UserInfo>
        <DisplayName/>
        <AccountId xsi:nil="true"/>
        <AccountType/>
      </UserInfo>
    </Owner>
    <Distribution_Groups xmlns="7337d446-87c8-4825-ad28-f5e438334af9" xsi:nil="true"/>
    <Math_Settings xmlns="7337d446-87c8-4825-ad28-f5e438334af9" xsi:nil="true"/>
    <IsNotebookLocked xmlns="7337d446-87c8-4825-ad28-f5e438334af9" xsi:nil="true"/>
    <NotebookType xmlns="7337d446-87c8-4825-ad28-f5e438334af9" xsi:nil="true"/>
    <TeamsChannelId xmlns="7337d446-87c8-4825-ad28-f5e438334af9" xsi:nil="true"/>
    <Students xmlns="7337d446-87c8-4825-ad28-f5e438334af9">
      <UserInfo>
        <DisplayName/>
        <AccountId xsi:nil="true"/>
        <AccountType/>
      </UserInfo>
    </Students>
    <Student_Groups xmlns="7337d446-87c8-4825-ad28-f5e438334af9">
      <UserInfo>
        <DisplayName/>
        <AccountId xsi:nil="true"/>
        <AccountType/>
      </UserInfo>
    </Student_Groups>
    <Templates xmlns="7337d446-87c8-4825-ad28-f5e438334af9" xsi:nil="true"/>
    <Is_Collaboration_Space_Locked xmlns="7337d446-87c8-4825-ad28-f5e438334af9" xsi:nil="true"/>
    <Invited_Students xmlns="7337d446-87c8-4825-ad28-f5e438334af9" xsi:nil="true"/>
    <CultureName xmlns="7337d446-87c8-4825-ad28-f5e438334af9" xsi:nil="true"/>
    <Self_Registration_Enabled xmlns="7337d446-87c8-4825-ad28-f5e438334af9" xsi:nil="true"/>
    <Has_Teacher_Only_SectionGroup xmlns="7337d446-87c8-4825-ad28-f5e438334af9" xsi:nil="true"/>
    <DefaultSectionNames xmlns="7337d446-87c8-4825-ad28-f5e438334af9" xsi:nil="true"/>
    <AppVersion xmlns="7337d446-87c8-4825-ad28-f5e438334af9" xsi:nil="true"/>
    <Invited_Teachers xmlns="7337d446-87c8-4825-ad28-f5e438334af9" xsi:nil="true"/>
    <FolderType xmlns="7337d446-87c8-4825-ad28-f5e438334af9" xsi:nil="true"/>
    <Teachers xmlns="7337d446-87c8-4825-ad28-f5e438334af9">
      <UserInfo>
        <DisplayName/>
        <AccountId xsi:nil="true"/>
        <AccountType/>
      </UserInfo>
    </Teachers>
  </documentManagement>
</p:properties>
</file>

<file path=customXml/itemProps1.xml><?xml version="1.0" encoding="utf-8"?>
<ds:datastoreItem xmlns:ds="http://schemas.openxmlformats.org/officeDocument/2006/customXml" ds:itemID="{9E52F2C8-DABF-47F2-8817-BB2B9BDDE4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37d446-87c8-4825-ad28-f5e438334af9"/>
    <ds:schemaRef ds:uri="1fd3333f-97a2-4d1c-8355-0cc7de8331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8DC6F8-A808-4701-8DC3-C7CAEB2B79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395B95-D97F-4442-9374-5D879BEDC1DE}">
  <ds:schemaRefs>
    <ds:schemaRef ds:uri="http://schemas.microsoft.com/office/2006/metadata/properties"/>
    <ds:schemaRef ds:uri="http://schemas.microsoft.com/office/infopath/2007/PartnerControls"/>
    <ds:schemaRef ds:uri="7337d446-87c8-4825-ad28-f5e438334af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317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Moss</dc:creator>
  <cp:lastModifiedBy>Paula Moss</cp:lastModifiedBy>
  <cp:revision>4</cp:revision>
  <dcterms:created xsi:type="dcterms:W3CDTF">2020-04-09T07:42:24Z</dcterms:created>
  <dcterms:modified xsi:type="dcterms:W3CDTF">2020-04-09T08:35:25Z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0x0101006F419725F0FEB04784A463F8D85CE4BC</vt:lpwstr>
  </property>
</Properties>
</file>