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4"/>
  </p:sldMasterIdLst>
  <p:sldIdLst>
    <p:sldId id="256" r:id="rId5"/>
    <p:sldId id="257" r:id="rId6"/>
    <p:sldId id="258" r:id="rId7"/>
    <p:sldId id="259" r:id="rId8"/>
    <p:sldId id="260" r:id="rId9"/>
    <p:sldId id="261" r:id="rId10"/>
    <p:sldId id="262" r:id="rId11"/>
    <p:sldId id="263" r:id="rId1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8954" autoAdjust="0"/>
    <p:restoredTop sz="94660"/>
  </p:normalViewPr>
  <p:slideViewPr>
    <p:cSldViewPr snapToGrid="0">
      <p:cViewPr varScale="1">
        <p:scale>
          <a:sx n="73" d="100"/>
          <a:sy n="73" d="100"/>
        </p:scale>
        <p:origin x="456"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presProps" Target="presProps.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slide" Target="slides/slide8.xml"/><Relationship Id="rId2" Type="http://schemas.openxmlformats.org/officeDocument/2006/relationships/customXml" Target="../customXml/item2.xml"/><Relationship Id="rId16"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theme" Target="theme/theme1.xml"/><Relationship Id="rId10" Type="http://schemas.openxmlformats.org/officeDocument/2006/relationships/slide" Target="slides/slide6.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16934" y="0"/>
            <a:ext cx="12231160" cy="6856214"/>
            <a:chOff x="-16934" y="0"/>
            <a:chExt cx="12231160" cy="6856214"/>
          </a:xfrm>
        </p:grpSpPr>
        <p:pic>
          <p:nvPicPr>
            <p:cNvPr id="16" name="Picture 15" descr="HD-PanelTitleR1.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6" name="Rectangle 25"/>
            <p:cNvSpPr/>
            <p:nvPr/>
          </p:nvSpPr>
          <p:spPr>
            <a:xfrm>
              <a:off x="2328332" y="1540931"/>
              <a:ext cx="7543802" cy="3835401"/>
            </a:xfrm>
            <a:prstGeom prst="rect">
              <a:avLst/>
            </a:prstGeom>
            <a:noFill/>
            <a:ln w="15875">
              <a:miter lim="800000"/>
            </a:ln>
          </p:spPr>
          <p:style>
            <a:lnRef idx="1">
              <a:schemeClr val="accent1"/>
            </a:lnRef>
            <a:fillRef idx="3">
              <a:schemeClr val="accent1"/>
            </a:fillRef>
            <a:effectRef idx="2">
              <a:schemeClr val="accent1"/>
            </a:effectRef>
            <a:fontRef idx="minor">
              <a:schemeClr val="lt1"/>
            </a:fontRef>
          </p:style>
        </p:sp>
        <p:pic>
          <p:nvPicPr>
            <p:cNvPr id="17" name="Picture 16"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16934" y="3147609"/>
              <a:ext cx="2478024" cy="612648"/>
            </a:xfrm>
            <a:prstGeom prst="rect">
              <a:avLst/>
            </a:prstGeom>
          </p:spPr>
        </p:pic>
        <p:pic>
          <p:nvPicPr>
            <p:cNvPr id="20" name="Picture 19"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9736202" y="3147609"/>
              <a:ext cx="2478024" cy="612648"/>
            </a:xfrm>
            <a:prstGeom prst="rect">
              <a:avLst/>
            </a:prstGeom>
          </p:spPr>
        </p:pic>
      </p:grpSp>
      <p:sp>
        <p:nvSpPr>
          <p:cNvPr id="2" name="Title 1"/>
          <p:cNvSpPr>
            <a:spLocks noGrp="1"/>
          </p:cNvSpPr>
          <p:nvPr>
            <p:ph type="ctrTitle"/>
          </p:nvPr>
        </p:nvSpPr>
        <p:spPr>
          <a:xfrm>
            <a:off x="2692398" y="1871131"/>
            <a:ext cx="6815669" cy="1515533"/>
          </a:xfrm>
        </p:spPr>
        <p:txBody>
          <a:bodyPr anchor="b">
            <a:noAutofit/>
          </a:bodyPr>
          <a:lstStyle>
            <a:lvl1pPr algn="ctr">
              <a:defRPr sz="5400">
                <a:effectLst/>
              </a:defRPr>
            </a:lvl1pPr>
          </a:lstStyle>
          <a:p>
            <a:r>
              <a:rPr lang="en-US" smtClean="0"/>
              <a:t>Click to edit Master title style</a:t>
            </a:r>
            <a:endParaRPr lang="en-US" dirty="0"/>
          </a:p>
        </p:txBody>
      </p:sp>
      <p:sp>
        <p:nvSpPr>
          <p:cNvPr id="3" name="Subtitle 2"/>
          <p:cNvSpPr>
            <a:spLocks noGrp="1"/>
          </p:cNvSpPr>
          <p:nvPr>
            <p:ph type="subTitle" idx="1"/>
          </p:nvPr>
        </p:nvSpPr>
        <p:spPr>
          <a:xfrm>
            <a:off x="2692398" y="3657597"/>
            <a:ext cx="6815669" cy="1320802"/>
          </a:xfrm>
        </p:spPr>
        <p:txBody>
          <a:bodyPr anchor="t">
            <a:normAutofit/>
          </a:bodyPr>
          <a:lstStyle>
            <a:lvl1pPr marL="0" indent="0" algn="ctr">
              <a:buNone/>
              <a:defRPr sz="21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a:xfrm>
            <a:off x="7983232" y="5037663"/>
            <a:ext cx="897467" cy="279400"/>
          </a:xfrm>
        </p:spPr>
        <p:txBody>
          <a:bodyPr/>
          <a:lstStyle/>
          <a:p>
            <a:fld id="{B61BEF0D-F0BB-DE4B-95CE-6DB70DBA9567}" type="datetimeFigureOut">
              <a:rPr lang="en-US" dirty="0"/>
              <a:pPr/>
              <a:t>4/9/2020</a:t>
            </a:fld>
            <a:endParaRPr lang="en-US" dirty="0"/>
          </a:p>
        </p:txBody>
      </p:sp>
      <p:sp>
        <p:nvSpPr>
          <p:cNvPr id="5" name="Footer Placeholder 4"/>
          <p:cNvSpPr>
            <a:spLocks noGrp="1"/>
          </p:cNvSpPr>
          <p:nvPr>
            <p:ph type="ftr" sz="quarter" idx="11"/>
          </p:nvPr>
        </p:nvSpPr>
        <p:spPr>
          <a:xfrm>
            <a:off x="2692397" y="5037663"/>
            <a:ext cx="5214635" cy="279400"/>
          </a:xfrm>
        </p:spPr>
        <p:txBody>
          <a:bodyPr/>
          <a:lstStyle/>
          <a:p>
            <a:endParaRPr lang="en-US" dirty="0"/>
          </a:p>
        </p:txBody>
      </p:sp>
      <p:sp>
        <p:nvSpPr>
          <p:cNvPr id="6" name="Slide Number Placeholder 5"/>
          <p:cNvSpPr>
            <a:spLocks noGrp="1"/>
          </p:cNvSpPr>
          <p:nvPr>
            <p:ph type="sldNum" sz="quarter" idx="12"/>
          </p:nvPr>
        </p:nvSpPr>
        <p:spPr>
          <a:xfrm>
            <a:off x="8956900" y="5037663"/>
            <a:ext cx="551167" cy="279400"/>
          </a:xfrm>
        </p:spPr>
        <p:txBody>
          <a:bodyPr/>
          <a:lstStyle/>
          <a:p>
            <a:fld id="{D57F1E4F-1CFF-5643-939E-217C01CDF565}" type="slidenum">
              <a:rPr lang="en-US" dirty="0"/>
              <a:pPr/>
              <a:t>‹#›</a:t>
            </a:fld>
            <a:endParaRPr lang="en-US" dirty="0"/>
          </a:p>
        </p:txBody>
      </p:sp>
      <p:cxnSp>
        <p:nvCxnSpPr>
          <p:cNvPr id="15" name="Straight Connector 14"/>
          <p:cNvCxnSpPr/>
          <p:nvPr/>
        </p:nvCxnSpPr>
        <p:spPr>
          <a:xfrm>
            <a:off x="2692399" y="3522131"/>
            <a:ext cx="6815668" cy="0"/>
          </a:xfrm>
          <a:prstGeom prst="line">
            <a:avLst/>
          </a:prstGeom>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cxnSp>
        <p:nvCxnSpPr>
          <p:cNvPr id="7" name="Straight Connector 6"/>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52647F38-B617-4D2F-AE0A-013F0C4D2C57}" type="datetimeFigureOut">
              <a:rPr lang="en-US" dirty="0"/>
              <a:t>4/9/2020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E97799C9-84D9-46D2-A11E-BCF8A720529D}"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015069" y="1752606"/>
            <a:ext cx="8158688" cy="1822514"/>
          </a:xfrm>
        </p:spPr>
        <p:txBody>
          <a:bodyPr anchor="b">
            <a:normAutofit/>
          </a:bodyPr>
          <a:lstStyle>
            <a:lvl1pPr algn="ctr">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2015067" y="3846051"/>
            <a:ext cx="8158690" cy="954547"/>
          </a:xfrm>
        </p:spPr>
        <p:txBody>
          <a:bodyPr anchor="t">
            <a:normAutofit/>
          </a:bodyPr>
          <a:lstStyle>
            <a:lvl1pPr marL="0" indent="0" algn="ctr">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4/9/2020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6" name="Straight Connector 15"/>
          <p:cNvCxnSpPr/>
          <p:nvPr/>
        </p:nvCxnSpPr>
        <p:spPr>
          <a:xfrm>
            <a:off x="2012723" y="3710585"/>
            <a:ext cx="8163380" cy="0"/>
          </a:xfrm>
          <a:prstGeom prst="line">
            <a:avLst/>
          </a:prstGeom>
          <a:ln w="15875"/>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cxnSp>
        <p:nvCxnSpPr>
          <p:cNvPr id="8" name="Straight Connector 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298448" y="2560320"/>
            <a:ext cx="4718304" cy="3310128"/>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181344" y="2560320"/>
            <a:ext cx="4718304" cy="3310128"/>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05BFA754-D5C3-4E66-96A6-867B257F58DC}" type="datetimeFigureOut">
              <a:rPr lang="en-US" dirty="0"/>
              <a:t>4/9/2020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D84065D-F351-4B03-BD91-D8A6B8D4B362}"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1295400" y="2658533"/>
            <a:ext cx="4718304" cy="576262"/>
          </a:xfrm>
        </p:spPr>
        <p:txBody>
          <a:bodyPr anchor="b">
            <a:noAutofit/>
          </a:bodyPr>
          <a:lstStyle>
            <a:lvl1pPr marL="0" indent="0">
              <a:spcBef>
                <a:spcPts val="672"/>
              </a:spcBef>
              <a:spcAft>
                <a:spcPts val="600"/>
              </a:spcAft>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1295400" y="3243262"/>
            <a:ext cx="4718304" cy="2632605"/>
          </a:xfrm>
        </p:spPr>
        <p:txBody>
          <a:bodyPr anchor="t">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180670" y="2658533"/>
            <a:ext cx="4718304" cy="576262"/>
          </a:xfrm>
        </p:spPr>
        <p:txBody>
          <a:bodyPr anchor="b">
            <a:noAutofit/>
          </a:bodyPr>
          <a:lstStyle>
            <a:lvl1pPr marL="0" indent="0">
              <a:spcBef>
                <a:spcPts val="672"/>
              </a:spcBef>
              <a:spcAft>
                <a:spcPts val="600"/>
              </a:spcAft>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80670" y="3243262"/>
            <a:ext cx="4718304" cy="2632605"/>
          </a:xfrm>
        </p:spPr>
        <p:txBody>
          <a:bodyPr anchor="t">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4/9/2020</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8" name="Straight Connector 1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4/9/2020</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4/9/2020</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3811" y="1388534"/>
            <a:ext cx="3718455" cy="1371600"/>
          </a:xfrm>
        </p:spPr>
        <p:txBody>
          <a:bodyPr anchor="b">
            <a:normAutofit/>
          </a:bodyPr>
          <a:lstStyle>
            <a:lvl1pPr algn="ctr">
              <a:defRPr sz="2400" b="0"/>
            </a:lvl1pPr>
          </a:lstStyle>
          <a:p>
            <a:r>
              <a:rPr lang="en-US" smtClean="0"/>
              <a:t>Click to edit Master title style</a:t>
            </a:r>
            <a:endParaRPr lang="en-US" dirty="0"/>
          </a:p>
        </p:txBody>
      </p:sp>
      <p:sp>
        <p:nvSpPr>
          <p:cNvPr id="3" name="Content Placeholder 2"/>
          <p:cNvSpPr>
            <a:spLocks noGrp="1"/>
          </p:cNvSpPr>
          <p:nvPr>
            <p:ph idx="1"/>
          </p:nvPr>
        </p:nvSpPr>
        <p:spPr>
          <a:xfrm>
            <a:off x="5418668" y="982131"/>
            <a:ext cx="5469466" cy="4893735"/>
          </a:xfrm>
        </p:spPr>
        <p:txBody>
          <a:bodyPr anchor="ct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1293811" y="3031065"/>
            <a:ext cx="3718455" cy="2438404"/>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4/9/2020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6" name="Straight Connector 15"/>
          <p:cNvCxnSpPr/>
          <p:nvPr/>
        </p:nvCxnSpPr>
        <p:spPr>
          <a:xfrm>
            <a:off x="1396169" y="2912533"/>
            <a:ext cx="3514498" cy="0"/>
          </a:xfrm>
          <a:prstGeom prst="line">
            <a:avLst/>
          </a:prstGeom>
          <a:ln w="15875"/>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399" y="1883832"/>
            <a:ext cx="6241816" cy="1371600"/>
          </a:xfrm>
        </p:spPr>
        <p:txBody>
          <a:bodyPr anchor="b">
            <a:normAutofit/>
          </a:bodyPr>
          <a:lstStyle>
            <a:lvl1pPr algn="ctr">
              <a:defRPr sz="2800" b="0"/>
            </a:lvl1pPr>
          </a:lstStyle>
          <a:p>
            <a:r>
              <a:rPr lang="en-US" smtClean="0"/>
              <a:t>Click to edit Master title style</a:t>
            </a:r>
            <a:endParaRPr lang="en-US" dirty="0"/>
          </a:p>
        </p:txBody>
      </p:sp>
      <p:sp>
        <p:nvSpPr>
          <p:cNvPr id="17" name="Picture Placeholder 2"/>
          <p:cNvSpPr>
            <a:spLocks noGrp="1" noChangeAspect="1"/>
          </p:cNvSpPr>
          <p:nvPr>
            <p:ph type="pic" idx="1"/>
          </p:nvPr>
        </p:nvSpPr>
        <p:spPr>
          <a:xfrm>
            <a:off x="8094831" y="1041400"/>
            <a:ext cx="3063347" cy="4775200"/>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295399" y="3255432"/>
            <a:ext cx="6241816" cy="1828800"/>
          </a:xfrm>
        </p:spPr>
        <p:txBody>
          <a:bodyPr anchor="t">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4/9/2020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401" y="4815415"/>
            <a:ext cx="9609666" cy="566738"/>
          </a:xfrm>
        </p:spPr>
        <p:txBody>
          <a:bodyPr anchor="b">
            <a:normAutofit/>
          </a:bodyPr>
          <a:lstStyle>
            <a:lvl1pPr algn="ctr">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041427" y="1041399"/>
            <a:ext cx="10105972" cy="3335869"/>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295401" y="5382153"/>
            <a:ext cx="9609666"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4/9/2020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303868" y="982132"/>
            <a:ext cx="9592732" cy="2954868"/>
          </a:xfrm>
        </p:spPr>
        <p:txBody>
          <a:bodyPr anchor="ctr">
            <a:normAutofit/>
          </a:bodyPr>
          <a:lstStyle>
            <a:lvl1pPr algn="ctr">
              <a:defRPr sz="32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303868" y="4343399"/>
            <a:ext cx="9592732"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4/9/2020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5" name="Straight Connector 14"/>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370668"/>
          </a:xfrm>
        </p:spPr>
        <p:txBody>
          <a:bodyPr anchor="ctr">
            <a:normAutofit/>
          </a:bodyPr>
          <a:lstStyle>
            <a:lvl1pPr algn="ctr">
              <a:defRPr sz="3200" b="0" cap="none">
                <a:solidFill>
                  <a:schemeClr val="tx1"/>
                </a:solidFill>
              </a:defRPr>
            </a:lvl1pPr>
          </a:lstStyle>
          <a:p>
            <a:r>
              <a:rPr lang="en-US" smtClean="0"/>
              <a:t>Click to edit Master title style</a:t>
            </a:r>
            <a:endParaRPr lang="en-US" dirty="0"/>
          </a:p>
        </p:txBody>
      </p:sp>
      <p:sp>
        <p:nvSpPr>
          <p:cNvPr id="10" name="Text Placeholder 9"/>
          <p:cNvSpPr>
            <a:spLocks noGrp="1"/>
          </p:cNvSpPr>
          <p:nvPr>
            <p:ph type="body" sz="quarter" idx="13"/>
          </p:nvPr>
        </p:nvSpPr>
        <p:spPr>
          <a:xfrm>
            <a:off x="1674812" y="3352800"/>
            <a:ext cx="8839202" cy="584200"/>
          </a:xfrm>
        </p:spPr>
        <p:txBody>
          <a:bodyPr anchor="ctr">
            <a:normAutofit/>
          </a:bodyPr>
          <a:lstStyle>
            <a:lvl1pPr marL="0" indent="0" algn="r">
              <a:buFontTx/>
              <a:buNone/>
              <a:defRPr sz="20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1295401" y="4343399"/>
            <a:ext cx="9609666"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4/9/2020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14" name="TextBox 13"/>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10600267" y="2827870"/>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19" name="Straight Connector 18"/>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295402" y="3308581"/>
            <a:ext cx="9609668" cy="1468800"/>
          </a:xfrm>
        </p:spPr>
        <p:txBody>
          <a:bodyPr anchor="b">
            <a:normAutofit/>
          </a:bodyPr>
          <a:lstStyle>
            <a:lvl1pPr algn="l">
              <a:defRPr sz="32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295401" y="4777381"/>
            <a:ext cx="9609668"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4/9/2020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243668"/>
          </a:xfrm>
        </p:spPr>
        <p:txBody>
          <a:bodyPr anchor="ctr">
            <a:normAutofit/>
          </a:bodyPr>
          <a:lstStyle>
            <a:lvl1pPr algn="ctr">
              <a:defRPr sz="3200" b="0" cap="none">
                <a:solidFill>
                  <a:schemeClr val="tx1"/>
                </a:solidFill>
              </a:defRPr>
            </a:lvl1pPr>
          </a:lstStyle>
          <a:p>
            <a:r>
              <a:rPr lang="en-US" smtClean="0"/>
              <a:t>Click to edit Master title style</a:t>
            </a:r>
            <a:endParaRPr lang="en-US" dirty="0"/>
          </a:p>
        </p:txBody>
      </p:sp>
      <p:sp>
        <p:nvSpPr>
          <p:cNvPr id="23" name="Text Placeholder 2"/>
          <p:cNvSpPr>
            <a:spLocks noGrp="1"/>
          </p:cNvSpPr>
          <p:nvPr>
            <p:ph type="body" idx="13"/>
          </p:nvPr>
        </p:nvSpPr>
        <p:spPr>
          <a:xfrm>
            <a:off x="1295401" y="3639312"/>
            <a:ext cx="9609668" cy="886968"/>
          </a:xfrm>
        </p:spPr>
        <p:txBody>
          <a:bodyPr anchor="b">
            <a:normAutofit/>
          </a:bodyPr>
          <a:lstStyle>
            <a:lvl1pPr marL="0" indent="0" algn="l">
              <a:spcBef>
                <a:spcPts val="0"/>
              </a:spcBef>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3" name="Text Placeholder 2"/>
          <p:cNvSpPr>
            <a:spLocks noGrp="1"/>
          </p:cNvSpPr>
          <p:nvPr>
            <p:ph type="body" idx="1"/>
          </p:nvPr>
        </p:nvSpPr>
        <p:spPr>
          <a:xfrm>
            <a:off x="1295401" y="4529667"/>
            <a:ext cx="9609668" cy="13462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4/9/2020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12" name="TextBox 11"/>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3" name="TextBox 12"/>
          <p:cNvSpPr txBox="1"/>
          <p:nvPr/>
        </p:nvSpPr>
        <p:spPr>
          <a:xfrm>
            <a:off x="10600267" y="259926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26" name="Straight Connector 25"/>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295401" y="982132"/>
            <a:ext cx="9609666" cy="2243668"/>
          </a:xfrm>
        </p:spPr>
        <p:txBody>
          <a:bodyPr vert="horz" lIns="91440" tIns="45720" rIns="91440" bIns="45720" rtlCol="0" anchor="ctr">
            <a:normAutofit/>
          </a:bodyPr>
          <a:lstStyle>
            <a:lvl1pPr>
              <a:defRPr lang="en-US" b="0" dirty="0"/>
            </a:lvl1pPr>
          </a:lstStyle>
          <a:p>
            <a:pPr marL="0" lvl="0"/>
            <a:r>
              <a:rPr lang="en-US" smtClean="0"/>
              <a:t>Click to edit Master title style</a:t>
            </a:r>
            <a:endParaRPr lang="en-US" dirty="0"/>
          </a:p>
        </p:txBody>
      </p:sp>
      <p:sp>
        <p:nvSpPr>
          <p:cNvPr id="20" name="Text Placeholder 2"/>
          <p:cNvSpPr>
            <a:spLocks noGrp="1"/>
          </p:cNvSpPr>
          <p:nvPr>
            <p:ph type="body" idx="13"/>
          </p:nvPr>
        </p:nvSpPr>
        <p:spPr>
          <a:xfrm>
            <a:off x="1295401" y="3630168"/>
            <a:ext cx="9609668" cy="841248"/>
          </a:xfrm>
        </p:spPr>
        <p:txBody>
          <a:bodyPr anchor="b">
            <a:normAutofit/>
          </a:bodyPr>
          <a:lstStyle>
            <a:lvl1pPr marL="0" indent="0" algn="l">
              <a:spcBef>
                <a:spcPts val="0"/>
              </a:spcBef>
              <a:buNone/>
              <a:defRPr sz="2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3" name="Text Placeholder 2"/>
          <p:cNvSpPr>
            <a:spLocks noGrp="1"/>
          </p:cNvSpPr>
          <p:nvPr>
            <p:ph type="body" idx="1"/>
          </p:nvPr>
        </p:nvSpPr>
        <p:spPr>
          <a:xfrm>
            <a:off x="1295400" y="4470399"/>
            <a:ext cx="9609670" cy="1405467"/>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4/9/2020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5" name="Straight Connector 14"/>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4/9/2020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9356" y="982131"/>
            <a:ext cx="1890895" cy="4893735"/>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1295398" y="982132"/>
            <a:ext cx="7433025" cy="4893734"/>
          </a:xfrm>
        </p:spPr>
        <p:txBody>
          <a:bodyPr vert="eaVert" ancho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4/9/2020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4" name="Straight Connector 13"/>
          <p:cNvCxnSpPr/>
          <p:nvPr/>
        </p:nvCxnSpPr>
        <p:spPr>
          <a:xfrm>
            <a:off x="8863890" y="990600"/>
            <a:ext cx="0" cy="4876800"/>
          </a:xfrm>
          <a:prstGeom prst="line">
            <a:avLst/>
          </a:prstGeom>
          <a:ln w="15875"/>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3.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grpSp>
        <p:nvGrpSpPr>
          <p:cNvPr id="7" name="Group 6"/>
          <p:cNvGrpSpPr/>
          <p:nvPr/>
        </p:nvGrpSpPr>
        <p:grpSpPr>
          <a:xfrm>
            <a:off x="-15736" y="0"/>
            <a:ext cx="12229962" cy="6856214"/>
            <a:chOff x="-15736" y="0"/>
            <a:chExt cx="12229962" cy="6856214"/>
          </a:xfrm>
        </p:grpSpPr>
        <p:pic>
          <p:nvPicPr>
            <p:cNvPr id="8" name="Picture 7" descr="HD-PanelContent.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9" name="Rectangle 8"/>
            <p:cNvSpPr/>
            <p:nvPr/>
          </p:nvSpPr>
          <p:spPr>
            <a:xfrm>
              <a:off x="608012" y="609600"/>
              <a:ext cx="10972800"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sp>
        <p:pic>
          <p:nvPicPr>
            <p:cNvPr id="10" name="Picture 9"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a:stretch/>
          </p:blipFill>
          <p:spPr>
            <a:xfrm>
              <a:off x="-15736" y="3153832"/>
              <a:ext cx="777240" cy="606425"/>
            </a:xfrm>
            <a:prstGeom prst="rect">
              <a:avLst/>
            </a:prstGeom>
          </p:spPr>
        </p:pic>
        <p:pic>
          <p:nvPicPr>
            <p:cNvPr id="11" name="Picture 10"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a:stretch/>
          </p:blipFill>
          <p:spPr>
            <a:xfrm>
              <a:off x="11436986" y="3153832"/>
              <a:ext cx="777240" cy="606425"/>
            </a:xfrm>
            <a:prstGeom prst="rect">
              <a:avLst/>
            </a:prstGeom>
          </p:spPr>
        </p:pic>
      </p:grpSp>
      <p:sp>
        <p:nvSpPr>
          <p:cNvPr id="2" name="Title Placeholder 1"/>
          <p:cNvSpPr>
            <a:spLocks noGrp="1"/>
          </p:cNvSpPr>
          <p:nvPr>
            <p:ph type="title"/>
          </p:nvPr>
        </p:nvSpPr>
        <p:spPr>
          <a:xfrm>
            <a:off x="1295402" y="982132"/>
            <a:ext cx="9601196" cy="1303867"/>
          </a:xfrm>
          <a:prstGeom prst="rect">
            <a:avLst/>
          </a:prstGeom>
          <a:effectLst/>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1295401" y="2556932"/>
            <a:ext cx="9601196" cy="3318936"/>
          </a:xfrm>
          <a:prstGeom prst="rect">
            <a:avLst/>
          </a:prstGeom>
        </p:spPr>
        <p:txBody>
          <a:bodyPr vert="horz" lIns="91440" tIns="45720" rIns="91440" bIns="45720" rtlCol="0" anchor="t">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8677501" y="5969000"/>
            <a:ext cx="1600200"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B61BEF0D-F0BB-DE4B-95CE-6DB70DBA9567}" type="datetimeFigureOut">
              <a:rPr lang="en-US" dirty="0"/>
              <a:pPr/>
              <a:t>4/9/2020</a:t>
            </a:fld>
            <a:endParaRPr lang="en-US" dirty="0"/>
          </a:p>
        </p:txBody>
      </p:sp>
      <p:sp>
        <p:nvSpPr>
          <p:cNvPr id="5" name="Footer Placeholder 4"/>
          <p:cNvSpPr>
            <a:spLocks noGrp="1"/>
          </p:cNvSpPr>
          <p:nvPr>
            <p:ph type="ftr" sz="quarter" idx="3"/>
          </p:nvPr>
        </p:nvSpPr>
        <p:spPr>
          <a:xfrm>
            <a:off x="1295401" y="5969000"/>
            <a:ext cx="7305900" cy="279400"/>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US" dirty="0"/>
          </a:p>
        </p:txBody>
      </p:sp>
      <p:sp>
        <p:nvSpPr>
          <p:cNvPr id="6" name="Slide Number Placeholder 5"/>
          <p:cNvSpPr>
            <a:spLocks noGrp="1"/>
          </p:cNvSpPr>
          <p:nvPr>
            <p:ph type="sldNum" sz="quarter" idx="4"/>
          </p:nvPr>
        </p:nvSpPr>
        <p:spPr>
          <a:xfrm>
            <a:off x="10353901" y="5969000"/>
            <a:ext cx="542697"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D57F1E4F-1CFF-5643-939E-217C01CDF565}"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68" r:id="rId2"/>
    <p:sldLayoutId id="2147483651" r:id="rId3"/>
    <p:sldLayoutId id="2147483669" r:id="rId4"/>
    <p:sldLayoutId id="2147483653" r:id="rId5"/>
    <p:sldLayoutId id="2147483654" r:id="rId6"/>
    <p:sldLayoutId id="2147483655" r:id="rId7"/>
    <p:sldLayoutId id="2147483656" r:id="rId8"/>
    <p:sldLayoutId id="2147483660" r:id="rId9"/>
    <p:sldLayoutId id="2147483657" r:id="rId10"/>
    <p:sldLayoutId id="2147483663" r:id="rId11"/>
    <p:sldLayoutId id="2147483664" r:id="rId12"/>
    <p:sldLayoutId id="2147483665" r:id="rId13"/>
    <p:sldLayoutId id="2147483666" r:id="rId14"/>
    <p:sldLayoutId id="2147483667" r:id="rId15"/>
    <p:sldLayoutId id="2147483658" r:id="rId16"/>
    <p:sldLayoutId id="2147483659" r:id="rId17"/>
  </p:sldLayoutIdLst>
  <p:txStyles>
    <p:titleStyle>
      <a:lvl1pPr algn="ctr" defTabSz="457200" rtl="0" eaLnBrk="1" latinLnBrk="0" hangingPunct="1">
        <a:spcBef>
          <a:spcPct val="0"/>
        </a:spcBef>
        <a:buNone/>
        <a:defRPr sz="4400" kern="1200" cap="none">
          <a:ln w="3175" cmpd="sng">
            <a:noFill/>
          </a:ln>
          <a:solidFill>
            <a:schemeClr val="tx1">
              <a:lumMod val="85000"/>
              <a:lumOff val="15000"/>
            </a:schemeClr>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buClr>
        <a:buSzPct val="115000"/>
        <a:buFont typeface="Arial"/>
        <a:buChar char="•"/>
        <a:defRPr sz="2400" kern="1200" cap="none">
          <a:solidFill>
            <a:schemeClr val="tx1">
              <a:lumMod val="85000"/>
              <a:lumOff val="1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buClr>
        <a:buSzPct val="115000"/>
        <a:buFont typeface="Arial"/>
        <a:buChar char="•"/>
        <a:defRPr sz="2000" kern="1200" cap="none">
          <a:solidFill>
            <a:schemeClr val="tx1">
              <a:lumMod val="85000"/>
              <a:lumOff val="1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buClr>
        <a:buSzPct val="115000"/>
        <a:buFont typeface="Arial"/>
        <a:buChar char="•"/>
        <a:defRPr sz="1800" kern="1200" cap="none">
          <a:solidFill>
            <a:schemeClr val="tx1">
              <a:lumMod val="85000"/>
              <a:lumOff val="1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buClr>
        <a:buSzPct val="115000"/>
        <a:buFont typeface="Arial"/>
        <a:buChar char="•"/>
        <a:defRPr sz="1600" kern="1200" cap="none">
          <a:solidFill>
            <a:schemeClr val="tx1">
              <a:lumMod val="85000"/>
              <a:lumOff val="1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hyperlink" Target="https://artyfactory.com/egyptian_art/egyptian_crowns/ancient-egyptian-crowns.htm" TargetMode="Externa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hyperlink" Target="https://www.ducksters.com/history/ancient_egypt/hieroglyphics_examples_alphabet.php" TargetMode="External"/><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hyperlink" Target="https://artyfactory.com/color_theory/color_terms_1.htm"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t>Year 3 </a:t>
            </a:r>
            <a:endParaRPr lang="en-US" dirty="0"/>
          </a:p>
        </p:txBody>
      </p:sp>
      <p:sp>
        <p:nvSpPr>
          <p:cNvPr id="3" name="Subtitle 2"/>
          <p:cNvSpPr>
            <a:spLocks noGrp="1"/>
          </p:cNvSpPr>
          <p:nvPr>
            <p:ph type="subTitle" idx="1"/>
          </p:nvPr>
        </p:nvSpPr>
        <p:spPr/>
        <p:txBody>
          <a:bodyPr>
            <a:normAutofit/>
          </a:bodyPr>
          <a:lstStyle/>
          <a:p>
            <a:r>
              <a:rPr lang="en-GB" sz="4000" dirty="0" smtClean="0"/>
              <a:t>Egyptian Art</a:t>
            </a:r>
            <a:endParaRPr lang="en-US" sz="4000" dirty="0"/>
          </a:p>
        </p:txBody>
      </p:sp>
    </p:spTree>
    <p:extLst>
      <p:ext uri="{BB962C8B-B14F-4D97-AF65-F5344CB8AC3E}">
        <p14:creationId xmlns:p14="http://schemas.microsoft.com/office/powerpoint/2010/main" val="277929850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ChangeArrowheads="1"/>
          </p:cNvSpPr>
          <p:nvPr/>
        </p:nvSpPr>
        <p:spPr bwMode="auto">
          <a:xfrm>
            <a:off x="1295402" y="658592"/>
            <a:ext cx="8577797" cy="13233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304704" rIns="91440" bIns="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lang="en-GB" altLang="en-US" sz="2400" b="1" dirty="0" smtClean="0">
                <a:solidFill>
                  <a:srgbClr val="000000"/>
                </a:solidFill>
                <a:latin typeface="Arial" panose="020B0604020202020204" pitchFamily="34" charset="0"/>
                <a:ea typeface="Times New Roman" panose="02020603050405020304" pitchFamily="18" charset="0"/>
                <a:cs typeface="Arial" panose="020B0604020202020204" pitchFamily="34" charset="0"/>
              </a:rPr>
              <a:t>LO: I can draw an Ancient Egyptian figure head and use a</a:t>
            </a:r>
          </a:p>
          <a:p>
            <a:pPr marL="0" marR="0" lvl="0" indent="0" algn="l" defTabSz="914400" rtl="0" eaLnBrk="0" fontAlgn="base" latinLnBrk="0" hangingPunct="0">
              <a:lnSpc>
                <a:spcPct val="100000"/>
              </a:lnSpc>
              <a:spcBef>
                <a:spcPct val="0"/>
              </a:spcBef>
              <a:spcAft>
                <a:spcPct val="0"/>
              </a:spcAft>
              <a:buClrTx/>
              <a:buSzTx/>
              <a:buFontTx/>
              <a:buNone/>
              <a:tabLst/>
            </a:pPr>
            <a:r>
              <a:rPr lang="en-GB" altLang="en-US" sz="2400" b="1" dirty="0" smtClean="0">
                <a:solidFill>
                  <a:srgbClr val="000000"/>
                </a:solidFill>
                <a:latin typeface="Arial" panose="020B0604020202020204" pitchFamily="34" charset="0"/>
                <a:ea typeface="Times New Roman" panose="02020603050405020304" pitchFamily="18" charset="0"/>
                <a:cs typeface="Arial" panose="020B0604020202020204" pitchFamily="34" charset="0"/>
              </a:rPr>
              <a:t> medium of my choice to add detail.</a:t>
            </a:r>
            <a:endParaRPr kumimoji="0" lang="en-GB" altLang="en-US" sz="24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800" b="0" i="0" u="none" strike="noStrike" cap="none" normalizeH="0" baseline="0" dirty="0" smtClean="0">
              <a:ln>
                <a:noFill/>
              </a:ln>
              <a:solidFill>
                <a:schemeClr val="tx1"/>
              </a:solidFill>
              <a:effectLst/>
              <a:latin typeface="Arial" panose="020B0604020202020204" pitchFamily="34" charset="0"/>
            </a:endParaRPr>
          </a:p>
        </p:txBody>
      </p:sp>
      <p:pic>
        <p:nvPicPr>
          <p:cNvPr id="1025" name="Picture 2" descr="PAPER BATIK PAINTING OF QUEEN NEFERTARI"/>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121571" y="1981934"/>
            <a:ext cx="5715000" cy="4210050"/>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3"/>
          <p:cNvSpPr>
            <a:spLocks noChangeArrowheads="1"/>
          </p:cNvSpPr>
          <p:nvPr/>
        </p:nvSpPr>
        <p:spPr bwMode="auto">
          <a:xfrm>
            <a:off x="3121573" y="6007319"/>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Tree>
    <p:extLst>
      <p:ext uri="{BB962C8B-B14F-4D97-AF65-F5344CB8AC3E}">
        <p14:creationId xmlns:p14="http://schemas.microsoft.com/office/powerpoint/2010/main" val="243915095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a:xfrm>
            <a:off x="1295402" y="3676284"/>
            <a:ext cx="9601196" cy="3318936"/>
          </a:xfrm>
        </p:spPr>
        <p:txBody>
          <a:bodyPr/>
          <a:lstStyle/>
          <a:p>
            <a:pPr marL="0" indent="0">
              <a:buNone/>
            </a:pPr>
            <a:r>
              <a:rPr lang="en-GB" dirty="0" smtClean="0"/>
              <a:t>This Ancient </a:t>
            </a:r>
            <a:r>
              <a:rPr lang="en-GB" dirty="0"/>
              <a:t>Egyptian head is based upon a painting of Queen </a:t>
            </a:r>
            <a:r>
              <a:rPr lang="en-GB" dirty="0" err="1"/>
              <a:t>Nefertari</a:t>
            </a:r>
            <a:r>
              <a:rPr lang="en-GB" dirty="0"/>
              <a:t> from her tomb in the Valley of the Queens. Queen </a:t>
            </a:r>
            <a:r>
              <a:rPr lang="en-GB" dirty="0" err="1"/>
              <a:t>Nefertari</a:t>
            </a:r>
            <a:r>
              <a:rPr lang="en-GB" dirty="0"/>
              <a:t> is usually shown wearing the </a:t>
            </a:r>
            <a:r>
              <a:rPr lang="en-GB" dirty="0">
                <a:solidFill>
                  <a:schemeClr val="tx1"/>
                </a:solidFill>
                <a:hlinkClick r:id="rId2"/>
              </a:rPr>
              <a:t>Royal Vulture Crown</a:t>
            </a:r>
            <a:r>
              <a:rPr lang="en-GB" dirty="0">
                <a:solidFill>
                  <a:schemeClr val="tx1"/>
                </a:solidFill>
              </a:rPr>
              <a:t> </a:t>
            </a:r>
            <a:r>
              <a:rPr lang="en-GB" dirty="0"/>
              <a:t>of the goddess </a:t>
            </a:r>
            <a:r>
              <a:rPr lang="en-GB" dirty="0" err="1"/>
              <a:t>Nekhbet</a:t>
            </a:r>
            <a:r>
              <a:rPr lang="en-GB" dirty="0"/>
              <a:t>, the protector of Upper Egypt. </a:t>
            </a:r>
            <a:r>
              <a:rPr lang="en-GB" dirty="0" err="1"/>
              <a:t>Nefertari</a:t>
            </a:r>
            <a:r>
              <a:rPr lang="en-GB" dirty="0"/>
              <a:t> was the favourite wife of the greatest of all the pharaohs, Rameses II, and she bore him at least six children. She probably died after his 30th year on the throne, about 12 centuries before the birth of Christ.</a:t>
            </a:r>
            <a:endParaRPr lang="en-US" dirty="0"/>
          </a:p>
          <a:p>
            <a:endParaRPr lang="en-US" dirty="0"/>
          </a:p>
        </p:txBody>
      </p:sp>
      <p:pic>
        <p:nvPicPr>
          <p:cNvPr id="4" name="Picture 2" descr="PAPER BATIK PAINTING OF QUEEN NEFERTARI"/>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24757" y="731997"/>
            <a:ext cx="3996770" cy="294428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9757001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b="1" dirty="0"/>
              <a:t>Step 1 - Drawing an Ancient Egyptian Figure</a:t>
            </a:r>
            <a:r>
              <a:rPr lang="en-US" b="1" dirty="0"/>
              <a:t/>
            </a:r>
            <a:br>
              <a:rPr lang="en-US" b="1" dirty="0"/>
            </a:br>
            <a:endParaRPr lang="en-US" dirty="0"/>
          </a:p>
        </p:txBody>
      </p:sp>
      <p:pic>
        <p:nvPicPr>
          <p:cNvPr id="4" name="Picture 3" descr="STEP 1. DRAWING AN EGYPTIAN FIGURE"/>
          <p:cNvPicPr/>
          <p:nvPr/>
        </p:nvPicPr>
        <p:blipFill>
          <a:blip r:embed="rId2">
            <a:extLst>
              <a:ext uri="{28A0092B-C50C-407E-A947-70E740481C1C}">
                <a14:useLocalDpi xmlns:a14="http://schemas.microsoft.com/office/drawing/2010/main" val="0"/>
              </a:ext>
            </a:extLst>
          </a:blip>
          <a:srcRect/>
          <a:stretch>
            <a:fillRect/>
          </a:stretch>
        </p:blipFill>
        <p:spPr bwMode="auto">
          <a:xfrm>
            <a:off x="1031328" y="2111375"/>
            <a:ext cx="5715000" cy="4210050"/>
          </a:xfrm>
          <a:prstGeom prst="rect">
            <a:avLst/>
          </a:prstGeom>
          <a:noFill/>
          <a:ln>
            <a:noFill/>
          </a:ln>
        </p:spPr>
      </p:pic>
      <p:sp>
        <p:nvSpPr>
          <p:cNvPr id="6" name="TextBox 5"/>
          <p:cNvSpPr txBox="1"/>
          <p:nvPr/>
        </p:nvSpPr>
        <p:spPr>
          <a:xfrm>
            <a:off x="7267904" y="2731556"/>
            <a:ext cx="3484180" cy="2677656"/>
          </a:xfrm>
          <a:prstGeom prst="rect">
            <a:avLst/>
          </a:prstGeom>
          <a:noFill/>
        </p:spPr>
        <p:txBody>
          <a:bodyPr wrap="square" rtlCol="0">
            <a:spAutoFit/>
          </a:bodyPr>
          <a:lstStyle/>
          <a:p>
            <a:pPr lvl="0"/>
            <a:r>
              <a:rPr lang="en-GB" sz="2800" dirty="0"/>
              <a:t>A traditional Egyptian image shows the head and lower body viewed from the side, with the eye and upper body viewed from the front. </a:t>
            </a:r>
            <a:endParaRPr lang="en-US" sz="2800" dirty="0"/>
          </a:p>
        </p:txBody>
      </p:sp>
    </p:spTree>
    <p:extLst>
      <p:ext uri="{BB962C8B-B14F-4D97-AF65-F5344CB8AC3E}">
        <p14:creationId xmlns:p14="http://schemas.microsoft.com/office/powerpoint/2010/main" val="137357490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lvl="0"/>
            <a:r>
              <a:rPr lang="en-GB" b="1" dirty="0" smtClean="0"/>
              <a:t/>
            </a:r>
            <a:br>
              <a:rPr lang="en-GB" b="1" dirty="0" smtClean="0"/>
            </a:br>
            <a:r>
              <a:rPr lang="en-GB" b="1" dirty="0"/>
              <a:t/>
            </a:r>
            <a:br>
              <a:rPr lang="en-GB" b="1" dirty="0"/>
            </a:br>
            <a:r>
              <a:rPr lang="en-GB" b="1" dirty="0" smtClean="0"/>
              <a:t>Step </a:t>
            </a:r>
            <a:r>
              <a:rPr lang="en-GB" b="1" dirty="0"/>
              <a:t>2 - Drawing the Crown and Pectoral Decoration </a:t>
            </a:r>
            <a:r>
              <a:rPr lang="en-US" dirty="0"/>
              <a:t/>
            </a:r>
            <a:br>
              <a:rPr lang="en-US" dirty="0"/>
            </a:br>
            <a:r>
              <a:rPr lang="en-GB" dirty="0"/>
              <a:t> </a:t>
            </a:r>
            <a:r>
              <a:rPr lang="en-US" dirty="0"/>
              <a:t/>
            </a:r>
            <a:br>
              <a:rPr lang="en-US" dirty="0"/>
            </a:br>
            <a:endParaRPr lang="en-US" dirty="0"/>
          </a:p>
        </p:txBody>
      </p:sp>
      <p:sp>
        <p:nvSpPr>
          <p:cNvPr id="3" name="Content Placeholder 2"/>
          <p:cNvSpPr>
            <a:spLocks noGrp="1"/>
          </p:cNvSpPr>
          <p:nvPr>
            <p:ph idx="1"/>
          </p:nvPr>
        </p:nvSpPr>
        <p:spPr/>
        <p:txBody>
          <a:bodyPr/>
          <a:lstStyle/>
          <a:p>
            <a:pPr lvl="0"/>
            <a:r>
              <a:rPr lang="en-GB" dirty="0"/>
              <a:t>In the second stage of this drawing we have added a headdress, a pectoral decoration and a tunic. </a:t>
            </a:r>
            <a:r>
              <a:rPr lang="en-US" dirty="0"/>
              <a:t/>
            </a:r>
            <a:br>
              <a:rPr lang="en-US" dirty="0"/>
            </a:br>
            <a:endParaRPr lang="en-US" dirty="0"/>
          </a:p>
          <a:p>
            <a:endParaRPr lang="en-US" dirty="0"/>
          </a:p>
        </p:txBody>
      </p:sp>
      <p:pic>
        <p:nvPicPr>
          <p:cNvPr id="4" name="Picture 3"/>
          <p:cNvPicPr>
            <a:picLocks noChangeAspect="1"/>
          </p:cNvPicPr>
          <p:nvPr/>
        </p:nvPicPr>
        <p:blipFill>
          <a:blip r:embed="rId2"/>
          <a:stretch>
            <a:fillRect/>
          </a:stretch>
        </p:blipFill>
        <p:spPr>
          <a:xfrm>
            <a:off x="7180121" y="3236695"/>
            <a:ext cx="3950333" cy="2910106"/>
          </a:xfrm>
          <a:prstGeom prst="rect">
            <a:avLst/>
          </a:prstGeom>
        </p:spPr>
      </p:pic>
    </p:spTree>
    <p:extLst>
      <p:ext uri="{BB962C8B-B14F-4D97-AF65-F5344CB8AC3E}">
        <p14:creationId xmlns:p14="http://schemas.microsoft.com/office/powerpoint/2010/main" val="301994724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7603776" y="3362965"/>
            <a:ext cx="3778927" cy="2783836"/>
          </a:xfrm>
          <a:prstGeom prst="rect">
            <a:avLst/>
          </a:prstGeom>
        </p:spPr>
      </p:pic>
      <p:sp>
        <p:nvSpPr>
          <p:cNvPr id="2" name="Title 1"/>
          <p:cNvSpPr>
            <a:spLocks noGrp="1"/>
          </p:cNvSpPr>
          <p:nvPr>
            <p:ph type="title"/>
          </p:nvPr>
        </p:nvSpPr>
        <p:spPr/>
        <p:txBody>
          <a:bodyPr>
            <a:normAutofit fontScale="90000"/>
          </a:bodyPr>
          <a:lstStyle/>
          <a:p>
            <a:r>
              <a:rPr lang="en-GB" b="1" dirty="0"/>
              <a:t>Step 3 - Drawing a Hieroglyphic Background</a:t>
            </a:r>
            <a:r>
              <a:rPr lang="en-US" b="1" dirty="0"/>
              <a:t/>
            </a:r>
            <a:br>
              <a:rPr lang="en-US" b="1" dirty="0"/>
            </a:br>
            <a:endParaRPr lang="en-US" dirty="0"/>
          </a:p>
        </p:txBody>
      </p:sp>
      <p:sp>
        <p:nvSpPr>
          <p:cNvPr id="3" name="Content Placeholder 2"/>
          <p:cNvSpPr>
            <a:spLocks noGrp="1"/>
          </p:cNvSpPr>
          <p:nvPr>
            <p:ph idx="1"/>
          </p:nvPr>
        </p:nvSpPr>
        <p:spPr/>
        <p:txBody>
          <a:bodyPr/>
          <a:lstStyle/>
          <a:p>
            <a:pPr lvl="0"/>
            <a:r>
              <a:rPr lang="en-GB" dirty="0"/>
              <a:t>At this stage you can decorate the background with an arrangement of hieroglyphics. </a:t>
            </a:r>
            <a:endParaRPr lang="en-US" dirty="0"/>
          </a:p>
          <a:p>
            <a:pPr lvl="0"/>
            <a:r>
              <a:rPr lang="en-GB" dirty="0"/>
              <a:t>Try to arrange your hieroglyphs to create an interesting composition. </a:t>
            </a:r>
            <a:endParaRPr lang="en-US" dirty="0"/>
          </a:p>
          <a:p>
            <a:r>
              <a:rPr lang="en-GB" dirty="0"/>
              <a:t>Find the hieroglyphs alphabet on: </a:t>
            </a:r>
            <a:endParaRPr lang="en-GB" dirty="0" smtClean="0"/>
          </a:p>
          <a:p>
            <a:r>
              <a:rPr lang="en-US" dirty="0" smtClean="0">
                <a:hlinkClick r:id="rId3"/>
              </a:rPr>
              <a:t>https://www.ducksters.com/history/ancient_egypt/hieroglyphics_examples_alphabet.php</a:t>
            </a:r>
            <a:endParaRPr lang="en-US" dirty="0" smtClean="0"/>
          </a:p>
          <a:p>
            <a:endParaRPr lang="en-US" dirty="0"/>
          </a:p>
        </p:txBody>
      </p:sp>
    </p:spTree>
    <p:extLst>
      <p:ext uri="{BB962C8B-B14F-4D97-AF65-F5344CB8AC3E}">
        <p14:creationId xmlns:p14="http://schemas.microsoft.com/office/powerpoint/2010/main" val="195876903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8202866" y="525213"/>
            <a:ext cx="3447851" cy="2598012"/>
          </a:xfrm>
          <a:prstGeom prst="rect">
            <a:avLst/>
          </a:prstGeom>
        </p:spPr>
      </p:pic>
      <p:sp>
        <p:nvSpPr>
          <p:cNvPr id="2" name="Title 1"/>
          <p:cNvSpPr>
            <a:spLocks noGrp="1"/>
          </p:cNvSpPr>
          <p:nvPr>
            <p:ph type="title"/>
          </p:nvPr>
        </p:nvSpPr>
        <p:spPr/>
        <p:txBody>
          <a:bodyPr>
            <a:normAutofit fontScale="90000"/>
          </a:bodyPr>
          <a:lstStyle/>
          <a:p>
            <a:pPr algn="l"/>
            <a:r>
              <a:rPr lang="en-GB" b="1" dirty="0" smtClean="0"/>
              <a:t>Step 4 </a:t>
            </a:r>
            <a:r>
              <a:rPr lang="en-GB" b="1" dirty="0"/>
              <a:t>– Painting/colouring the background</a:t>
            </a:r>
            <a:r>
              <a:rPr lang="en-US" b="1" dirty="0"/>
              <a:t/>
            </a:r>
            <a:br>
              <a:rPr lang="en-US" b="1" dirty="0"/>
            </a:br>
            <a:endParaRPr lang="en-US" dirty="0"/>
          </a:p>
        </p:txBody>
      </p:sp>
      <p:sp>
        <p:nvSpPr>
          <p:cNvPr id="3" name="Content Placeholder 2"/>
          <p:cNvSpPr>
            <a:spLocks noGrp="1"/>
          </p:cNvSpPr>
          <p:nvPr>
            <p:ph idx="1"/>
          </p:nvPr>
        </p:nvSpPr>
        <p:spPr/>
        <p:txBody>
          <a:bodyPr/>
          <a:lstStyle/>
          <a:p>
            <a:pPr lvl="0"/>
            <a:r>
              <a:rPr lang="en-GB" dirty="0"/>
              <a:t>You are now ready to start the colouring or painting of the portrait.</a:t>
            </a:r>
            <a:endParaRPr lang="en-US" dirty="0"/>
          </a:p>
          <a:p>
            <a:pPr lvl="0"/>
            <a:r>
              <a:rPr lang="en-GB" dirty="0"/>
              <a:t>We have used yellow ochre for the background as this sandy colour is often associated with Ancient Egyptian images. </a:t>
            </a:r>
            <a:endParaRPr lang="en-US" dirty="0"/>
          </a:p>
          <a:p>
            <a:pPr lvl="0"/>
            <a:r>
              <a:rPr lang="en-GB" dirty="0"/>
              <a:t>The borders are deliberately painted more loosely to </a:t>
            </a:r>
            <a:r>
              <a:rPr lang="en-GB" dirty="0" smtClean="0"/>
              <a:t>show the piece is aging! </a:t>
            </a:r>
            <a:endParaRPr lang="en-US" dirty="0"/>
          </a:p>
        </p:txBody>
      </p:sp>
    </p:spTree>
    <p:extLst>
      <p:ext uri="{BB962C8B-B14F-4D97-AF65-F5344CB8AC3E}">
        <p14:creationId xmlns:p14="http://schemas.microsoft.com/office/powerpoint/2010/main" val="390244994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b="1" dirty="0"/>
              <a:t>Step 5 – Painting or colouring the Figure and Hieroglyphics</a:t>
            </a:r>
            <a:r>
              <a:rPr lang="en-US" b="1" dirty="0"/>
              <a:t/>
            </a:r>
            <a:br>
              <a:rPr lang="en-US" b="1" dirty="0"/>
            </a:br>
            <a:endParaRPr lang="en-US" dirty="0"/>
          </a:p>
        </p:txBody>
      </p:sp>
      <p:sp>
        <p:nvSpPr>
          <p:cNvPr id="3" name="Content Placeholder 2"/>
          <p:cNvSpPr>
            <a:spLocks noGrp="1"/>
          </p:cNvSpPr>
          <p:nvPr>
            <p:ph idx="1"/>
          </p:nvPr>
        </p:nvSpPr>
        <p:spPr/>
        <p:txBody>
          <a:bodyPr>
            <a:normAutofit/>
          </a:bodyPr>
          <a:lstStyle/>
          <a:p>
            <a:pPr lvl="0"/>
            <a:r>
              <a:rPr lang="en-GB" dirty="0"/>
              <a:t>To complete the painting, carefully fill in the details of the figure and hieroglyphs using a range of appropriate colours. </a:t>
            </a:r>
            <a:endParaRPr lang="en-US" dirty="0"/>
          </a:p>
          <a:p>
            <a:pPr lvl="0"/>
            <a:r>
              <a:rPr lang="en-GB" dirty="0"/>
              <a:t>Strong </a:t>
            </a:r>
            <a:r>
              <a:rPr lang="en-GB" u="sng" dirty="0">
                <a:hlinkClick r:id="rId2"/>
              </a:rPr>
              <a:t>primary colours</a:t>
            </a:r>
            <a:r>
              <a:rPr lang="en-GB" dirty="0"/>
              <a:t> (red, yellow and blue) and </a:t>
            </a:r>
            <a:r>
              <a:rPr lang="en-GB" u="sng" dirty="0">
                <a:hlinkClick r:id="rId2"/>
              </a:rPr>
              <a:t>secondary colours</a:t>
            </a:r>
            <a:r>
              <a:rPr lang="en-GB" dirty="0"/>
              <a:t> (green, orange and purple), in combination with black and white, were often used in Ancient Egyptian painting. </a:t>
            </a:r>
            <a:endParaRPr lang="en-US" dirty="0"/>
          </a:p>
          <a:p>
            <a:pPr marL="0" lvl="0" indent="0">
              <a:buNone/>
            </a:pPr>
            <a:endParaRPr lang="en-GB" dirty="0"/>
          </a:p>
          <a:p>
            <a:pPr marL="0" lvl="0" indent="0">
              <a:buNone/>
            </a:pPr>
            <a:r>
              <a:rPr lang="en-GB" dirty="0" smtClean="0"/>
              <a:t>We </a:t>
            </a:r>
            <a:r>
              <a:rPr lang="en-GB" dirty="0"/>
              <a:t>can’t wait to see your finished design!</a:t>
            </a:r>
            <a:endParaRPr lang="en-US" dirty="0"/>
          </a:p>
          <a:p>
            <a:endParaRPr lang="en-US" dirty="0"/>
          </a:p>
        </p:txBody>
      </p:sp>
      <p:pic>
        <p:nvPicPr>
          <p:cNvPr id="4" name="Picture 3"/>
          <p:cNvPicPr>
            <a:picLocks noChangeAspect="1"/>
          </p:cNvPicPr>
          <p:nvPr/>
        </p:nvPicPr>
        <p:blipFill>
          <a:blip r:embed="rId3"/>
          <a:stretch>
            <a:fillRect/>
          </a:stretch>
        </p:blipFill>
        <p:spPr>
          <a:xfrm>
            <a:off x="8817723" y="4216400"/>
            <a:ext cx="2754167" cy="2028922"/>
          </a:xfrm>
          <a:prstGeom prst="rect">
            <a:avLst/>
          </a:prstGeom>
        </p:spPr>
      </p:pic>
    </p:spTree>
    <p:extLst>
      <p:ext uri="{BB962C8B-B14F-4D97-AF65-F5344CB8AC3E}">
        <p14:creationId xmlns:p14="http://schemas.microsoft.com/office/powerpoint/2010/main" val="870189909"/>
      </p:ext>
    </p:extLst>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Organic">
  <a:themeElements>
    <a:clrScheme name="Organic">
      <a:dk1>
        <a:sysClr val="windowText" lastClr="000000"/>
      </a:dk1>
      <a:lt1>
        <a:sysClr val="window" lastClr="FFFFFF"/>
      </a:lt1>
      <a:dk2>
        <a:srgbClr val="212121"/>
      </a:dk2>
      <a:lt2>
        <a:srgbClr val="DADADA"/>
      </a:lt2>
      <a:accent1>
        <a:srgbClr val="83992A"/>
      </a:accent1>
      <a:accent2>
        <a:srgbClr val="3C9770"/>
      </a:accent2>
      <a:accent3>
        <a:srgbClr val="44709D"/>
      </a:accent3>
      <a:accent4>
        <a:srgbClr val="A23C33"/>
      </a:accent4>
      <a:accent5>
        <a:srgbClr val="D97828"/>
      </a:accent5>
      <a:accent6>
        <a:srgbClr val="DEB340"/>
      </a:accent6>
      <a:hlink>
        <a:srgbClr val="A8BF4D"/>
      </a:hlink>
      <a:folHlink>
        <a:srgbClr val="B4CA80"/>
      </a:folHlink>
    </a:clrScheme>
    <a:fontScheme name="Organic">
      <a:majorFont>
        <a:latin typeface="Garamond" panose="02020404030301010803"/>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aramond" panose="02020404030301010803"/>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rganic">
      <a:fillStyleLst>
        <a:solidFill>
          <a:schemeClr val="phClr"/>
        </a:solidFill>
        <a:gradFill rotWithShape="1">
          <a:gsLst>
            <a:gs pos="0">
              <a:schemeClr val="phClr">
                <a:tint val="60000"/>
                <a:lumMod val="110000"/>
              </a:schemeClr>
            </a:gs>
            <a:gs pos="100000">
              <a:schemeClr val="phClr">
                <a:tint val="82000"/>
              </a:schemeClr>
            </a:gs>
          </a:gsLst>
          <a:lin ang="5400000" scaled="0"/>
        </a:gradFill>
        <a:blipFill>
          <a:blip xmlns:r="http://schemas.openxmlformats.org/officeDocument/2006/relationships" r:embed="rId1">
            <a:duotone>
              <a:schemeClr val="phClr">
                <a:shade val="74000"/>
                <a:satMod val="130000"/>
                <a:lumMod val="90000"/>
              </a:schemeClr>
              <a:schemeClr val="phClr">
                <a:tint val="94000"/>
                <a:satMod val="120000"/>
                <a:lumMod val="104000"/>
              </a:schemeClr>
            </a:duotone>
          </a:blip>
          <a:tile tx="0" ty="0" sx="100000" sy="100000" flip="none" algn="tl"/>
        </a:blipFill>
      </a:fillStyleLst>
      <a:lnStyleLst>
        <a:ln w="9525"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38100" dist="25400" dir="5400000" rotWithShape="0">
              <a:srgbClr val="000000">
                <a:alpha val="60000"/>
              </a:srgbClr>
            </a:outerShdw>
          </a:effectLst>
        </a:effectStyle>
      </a:effectStyleLst>
      <a:bgFillStyleLst>
        <a:solidFill>
          <a:schemeClr val="phClr"/>
        </a:solidFill>
        <a:gradFill rotWithShape="1">
          <a:gsLst>
            <a:gs pos="0">
              <a:schemeClr val="phClr">
                <a:tint val="90000"/>
                <a:lumMod val="110000"/>
              </a:schemeClr>
            </a:gs>
            <a:gs pos="100000">
              <a:schemeClr val="phClr">
                <a:shade val="88000"/>
                <a:lumMod val="98000"/>
              </a:schemeClr>
            </a:gs>
          </a:gsLst>
          <a:lin ang="5400000" scaled="0"/>
        </a:gradFill>
        <a:blipFill>
          <a:blip xmlns:r="http://schemas.openxmlformats.org/officeDocument/2006/relationships" r:embed="rId2"/>
          <a:stretch/>
        </a:blipFill>
      </a:bgFillStyleLst>
    </a:fmtScheme>
  </a:themeElements>
  <a:objectDefaults/>
  <a:extraClrSchemeLst/>
  <a:extLst>
    <a:ext uri="{05A4C25C-085E-4340-85A3-A5531E510DB2}">
      <thm15:themeFamily xmlns:thm15="http://schemas.microsoft.com/office/thememl/2012/main" name="Organic" id="{28CDC826-8792-45C0-861B-85EB3ADEDA33}" vid="{7DAC20F1-423D-49E2-BD0B-50532748BAD0}"/>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55C36B20FA2E3843881A6D7EFE4EB377" ma:contentTypeVersion="9" ma:contentTypeDescription="Create a new document." ma:contentTypeScope="" ma:versionID="a81e952bb448a47d4f979d7bd2554c87">
  <xsd:schema xmlns:xsd="http://www.w3.org/2001/XMLSchema" xmlns:xs="http://www.w3.org/2001/XMLSchema" xmlns:p="http://schemas.microsoft.com/office/2006/metadata/properties" xmlns:ns3="66164669-a466-4572-a440-a50010584701" targetNamespace="http://schemas.microsoft.com/office/2006/metadata/properties" ma:root="true" ma:fieldsID="3c18cddd2b74a4b2451c4a5d7ec95a71" ns3:_="">
    <xsd:import namespace="66164669-a466-4572-a440-a50010584701"/>
    <xsd:element name="properties">
      <xsd:complexType>
        <xsd:sequence>
          <xsd:element name="documentManagement">
            <xsd:complexType>
              <xsd:all>
                <xsd:element ref="ns3:MediaServiceMetadata" minOccurs="0"/>
                <xsd:element ref="ns3:MediaServiceFastMetadata" minOccurs="0"/>
                <xsd:element ref="ns3:MediaServiceDateTaken" minOccurs="0"/>
                <xsd:element ref="ns3:MediaServiceAutoTags" minOccurs="0"/>
                <xsd:element ref="ns3:MediaServiceOCR" minOccurs="0"/>
                <xsd:element ref="ns3:MediaServiceGenerationTime" minOccurs="0"/>
                <xsd:element ref="ns3:MediaServiceEventHashCode" minOccurs="0"/>
                <xsd:element ref="ns3:MediaServiceAutoKeyPoints" minOccurs="0"/>
                <xsd:element ref="ns3: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66164669-a466-4572-a440-a50010584701"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Tags" ma:internalName="MediaServiceAutoTags" ma:readOnly="true">
      <xsd:simpleType>
        <xsd:restriction base="dms:Text"/>
      </xsd:simpleType>
    </xsd:element>
    <xsd:element name="MediaServiceOCR" ma:index="12" nillable="true" ma:displayName="Extracted Text" ma:internalName="MediaServiceOCR" ma:readOnly="true">
      <xsd:simpleType>
        <xsd:restriction base="dms:Note">
          <xsd:maxLength value="255"/>
        </xsd:restriction>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AutoKeyPoints" ma:index="15" nillable="true" ma:displayName="MediaServiceAutoKeyPoints" ma:hidden="true" ma:internalName="MediaServiceAutoKeyPoints" ma:readOnly="true">
      <xsd:simpleType>
        <xsd:restriction base="dms:Note"/>
      </xsd:simpleType>
    </xsd:element>
    <xsd:element name="MediaServiceKeyPoints" ma:index="16" nillable="true" ma:displayName="KeyPoints" ma:internalName="MediaServiceKeyPoint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3F5B0D30-D6F6-4E26-997E-B7417D601B2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66164669-a466-4572-a440-a5001058470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08EE7C9A-24CB-4CFF-A6E8-EFE3086765B2}">
  <ds:schemaRefs>
    <ds:schemaRef ds:uri="http://schemas.microsoft.com/sharepoint/v3/contenttype/forms"/>
  </ds:schemaRefs>
</ds:datastoreItem>
</file>

<file path=customXml/itemProps3.xml><?xml version="1.0" encoding="utf-8"?>
<ds:datastoreItem xmlns:ds="http://schemas.openxmlformats.org/officeDocument/2006/customXml" ds:itemID="{674F98F2-9F85-47CE-877C-C27868AA1E14}">
  <ds:schemaRefs>
    <ds:schemaRef ds:uri="http://schemas.microsoft.com/office/2006/metadata/properties"/>
    <ds:schemaRef ds:uri="http://schemas.microsoft.com/office/2006/documentManagement/types"/>
    <ds:schemaRef ds:uri="http://www.w3.org/XML/1998/namespace"/>
    <ds:schemaRef ds:uri="http://purl.org/dc/dcmitype/"/>
    <ds:schemaRef ds:uri="http://schemas.openxmlformats.org/package/2006/metadata/core-properties"/>
    <ds:schemaRef ds:uri="http://purl.org/dc/terms/"/>
    <ds:schemaRef ds:uri="http://schemas.microsoft.com/office/infopath/2007/PartnerControls"/>
    <ds:schemaRef ds:uri="66164669-a466-4572-a440-a50010584701"/>
    <ds:schemaRef ds:uri="http://purl.org/dc/elements/1.1/"/>
  </ds:schemaRefs>
</ds:datastoreItem>
</file>

<file path=docProps/app.xml><?xml version="1.0" encoding="utf-8"?>
<Properties xmlns="http://schemas.openxmlformats.org/officeDocument/2006/extended-properties" xmlns:vt="http://schemas.openxmlformats.org/officeDocument/2006/docPropsVTypes">
  <Template>Organic</Template>
  <TotalTime>22</TotalTime>
  <Words>339</Words>
  <Application>Microsoft Office PowerPoint</Application>
  <PresentationFormat>Widescreen</PresentationFormat>
  <Paragraphs>23</Paragraphs>
  <Slides>8</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8</vt:i4>
      </vt:variant>
    </vt:vector>
  </HeadingPairs>
  <TitlesOfParts>
    <vt:vector size="12" baseType="lpstr">
      <vt:lpstr>Arial</vt:lpstr>
      <vt:lpstr>Garamond</vt:lpstr>
      <vt:lpstr>Times New Roman</vt:lpstr>
      <vt:lpstr>Organic</vt:lpstr>
      <vt:lpstr>Year 3 </vt:lpstr>
      <vt:lpstr>PowerPoint Presentation</vt:lpstr>
      <vt:lpstr>PowerPoint Presentation</vt:lpstr>
      <vt:lpstr>Step 1 - Drawing an Ancient Egyptian Figure </vt:lpstr>
      <vt:lpstr>  Step 2 - Drawing the Crown and Pectoral Decoration    </vt:lpstr>
      <vt:lpstr>Step 3 - Drawing a Hieroglyphic Background </vt:lpstr>
      <vt:lpstr>Step 4 – Painting/colouring the background </vt:lpstr>
      <vt:lpstr>Step 5 – Painting or colouring the Figure and Hieroglyphics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Year 3</dc:title>
  <dc:creator>Emily Buckler</dc:creator>
  <cp:lastModifiedBy>Mr E JAMES</cp:lastModifiedBy>
  <cp:revision>3</cp:revision>
  <dcterms:created xsi:type="dcterms:W3CDTF">2020-04-07T20:37:23Z</dcterms:created>
  <dcterms:modified xsi:type="dcterms:W3CDTF">2020-04-09T12:08:02Z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0x01010055C36B20FA2E3843881A6D7EFE4EB377</vt:lpwstr>
  </property>
</Properties>
</file>