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Berlin Sans FB Demi" panose="020E0802020502020306" pitchFamily="34" charset="0"/>
              </a:rPr>
              <a:t>Time Travel.</a:t>
            </a:r>
            <a:endParaRPr lang="en-GB" dirty="0">
              <a:latin typeface="Berlin Sans FB Demi" panose="020E0802020502020306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000" dirty="0" smtClean="0"/>
              <a:t>Time Travel Machines.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864497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7138" y="1423268"/>
            <a:ext cx="10398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Man has often wanted to travel through time: back in to the past or ahead, in to the future. Books, television programmes and films have been made about this subject, as it continues to fascinate people. </a:t>
            </a:r>
          </a:p>
          <a:p>
            <a:endParaRPr lang="en-GB" sz="3200" dirty="0"/>
          </a:p>
          <a:p>
            <a:r>
              <a:rPr lang="en-GB" sz="3200" dirty="0" smtClean="0"/>
              <a:t>What would you do if you had a time machine? Would you revisit your past, go to a time before you were born or see what lies in the future?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17357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23138" y="264941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113692" y="1688123"/>
            <a:ext cx="1059766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Lato"/>
              </a:rPr>
              <a:t>For today’s lesson, we would like you to complete a little research on time travelling machines that appear in books, television and film. </a:t>
            </a:r>
          </a:p>
          <a:p>
            <a:endParaRPr lang="en-GB" sz="2400" dirty="0">
              <a:latin typeface="Lato"/>
            </a:endParaRPr>
          </a:p>
          <a:p>
            <a:r>
              <a:rPr lang="en-GB" sz="2400" dirty="0" smtClean="0">
                <a:latin typeface="Lato"/>
              </a:rPr>
              <a:t>You could have a look at the Tardis, from the television programme, ‘</a:t>
            </a:r>
            <a:r>
              <a:rPr lang="en-GB" sz="2400" dirty="0" err="1" smtClean="0">
                <a:latin typeface="Lato"/>
              </a:rPr>
              <a:t>Dr.</a:t>
            </a:r>
            <a:r>
              <a:rPr lang="en-GB" sz="2400" dirty="0" smtClean="0">
                <a:latin typeface="Lato"/>
              </a:rPr>
              <a:t> Who’; the </a:t>
            </a:r>
            <a:r>
              <a:rPr lang="en-GB" sz="2400" dirty="0" err="1" smtClean="0">
                <a:latin typeface="Lato"/>
              </a:rPr>
              <a:t>DeLorean</a:t>
            </a:r>
            <a:r>
              <a:rPr lang="en-GB" sz="2400" dirty="0" smtClean="0">
                <a:latin typeface="Lato"/>
              </a:rPr>
              <a:t> from the film, ‘Back to the Future’; the phone box from the film, ‘Bill and Ted’s Excellent Adventure’, or the time machine from the classic novel, ‘The Time Machine’ by H.G Wells. </a:t>
            </a:r>
          </a:p>
          <a:p>
            <a:endParaRPr lang="en-GB" sz="2400" dirty="0">
              <a:latin typeface="Lato"/>
            </a:endParaRPr>
          </a:p>
          <a:p>
            <a:r>
              <a:rPr lang="en-GB" sz="2400" dirty="0" smtClean="0">
                <a:latin typeface="Lato"/>
              </a:rPr>
              <a:t>What do they look like? How do they work? How are they different from each other? Do they have anything in common?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14766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1734" y="346684"/>
            <a:ext cx="8610600" cy="1293028"/>
          </a:xfrm>
        </p:spPr>
        <p:txBody>
          <a:bodyPr/>
          <a:lstStyle/>
          <a:p>
            <a:pPr algn="ctr"/>
            <a:r>
              <a:rPr lang="en-GB" dirty="0" smtClean="0"/>
              <a:t>Today’s Task.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82705" y="1778002"/>
            <a:ext cx="108204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We would like you to search the internet and find information and pictures of the time machines named on the previous slide. </a:t>
            </a:r>
          </a:p>
          <a:p>
            <a:endParaRPr lang="en-GB" sz="2400" dirty="0"/>
          </a:p>
          <a:p>
            <a:r>
              <a:rPr lang="en-GB" sz="2400" dirty="0" smtClean="0"/>
              <a:t>After that, we would like to choose one of the machines that most interests you.</a:t>
            </a:r>
          </a:p>
          <a:p>
            <a:endParaRPr lang="en-GB" sz="2400" dirty="0"/>
          </a:p>
          <a:p>
            <a:r>
              <a:rPr lang="en-GB" sz="2400" dirty="0" smtClean="0"/>
              <a:t>Next, we would like you to draw the machine and, either, annotate it with any information that you have found out about it, or write a paragraph about the most interesting things you have learnt about it. Explain why you chose this particular machine. </a:t>
            </a:r>
          </a:p>
          <a:p>
            <a:endParaRPr lang="en-GB" sz="2400" dirty="0"/>
          </a:p>
          <a:p>
            <a:r>
              <a:rPr lang="en-GB" sz="2400" dirty="0" smtClean="0"/>
              <a:t>Finally, colour, paint or collage your design.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645163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41</TotalTime>
  <Words>300</Words>
  <Application>Microsoft Office PowerPoint</Application>
  <PresentationFormat>Widescreen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Berlin Sans FB Demi</vt:lpstr>
      <vt:lpstr>Century Gothic</vt:lpstr>
      <vt:lpstr>Lato</vt:lpstr>
      <vt:lpstr>Vapor Trail</vt:lpstr>
      <vt:lpstr>Time Travel.</vt:lpstr>
      <vt:lpstr>PowerPoint Presentation</vt:lpstr>
      <vt:lpstr>PowerPoint Presentation</vt:lpstr>
      <vt:lpstr>Today’s Task.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Travel.</dc:title>
  <dc:creator>M Treen</dc:creator>
  <cp:lastModifiedBy>M Treen</cp:lastModifiedBy>
  <cp:revision>8</cp:revision>
  <dcterms:created xsi:type="dcterms:W3CDTF">2020-06-23T16:09:32Z</dcterms:created>
  <dcterms:modified xsi:type="dcterms:W3CDTF">2020-06-23T16:51:15Z</dcterms:modified>
</cp:coreProperties>
</file>