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7" r:id="rId7"/>
    <p:sldId id="261"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417DDFC-622D-4ABD-8087-57F844902CCE}"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791455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17DDFC-622D-4ABD-8087-57F844902CCE}"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2388411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17DDFC-622D-4ABD-8087-57F844902CCE}"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3658166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417DDFC-622D-4ABD-8087-57F844902CCE}"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1381023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417DDFC-622D-4ABD-8087-57F844902CCE}" type="datetimeFigureOut">
              <a:rPr lang="en-GB" smtClean="0"/>
              <a:t>15/04/2020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1024477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417DDFC-622D-4ABD-8087-57F844902CCE}" type="datetimeFigureOut">
              <a:rPr lang="en-GB" smtClean="0"/>
              <a:t>15/04/2020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118626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17DDFC-622D-4ABD-8087-57F844902CCE}" type="datetimeFigureOut">
              <a:rPr lang="en-GB" smtClean="0"/>
              <a:t>15/04/2020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3693450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17DDFC-622D-4ABD-8087-57F844902CCE}"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3127489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17DDFC-622D-4ABD-8087-57F844902CCE}"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2783724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17DDFC-622D-4ABD-8087-57F844902CCE}"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3851130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17DDFC-622D-4ABD-8087-57F844902CCE}"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F008B1-DC9D-48B9-967D-93D1E2815AAB}" type="slidenum">
              <a:rPr lang="en-GB" smtClean="0"/>
              <a:t>‹#›</a:t>
            </a:fld>
            <a:endParaRPr lang="en-GB"/>
          </a:p>
        </p:txBody>
      </p:sp>
    </p:spTree>
    <p:extLst>
      <p:ext uri="{BB962C8B-B14F-4D97-AF65-F5344CB8AC3E}">
        <p14:creationId xmlns:p14="http://schemas.microsoft.com/office/powerpoint/2010/main" val="368948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17DDFC-622D-4ABD-8087-57F844902CCE}" type="datetimeFigureOut">
              <a:rPr lang="en-GB" smtClean="0"/>
              <a:t>15/04/2020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F008B1-DC9D-48B9-967D-93D1E2815AAB}" type="slidenum">
              <a:rPr lang="en-GB" smtClean="0"/>
              <a:t>‹#›</a:t>
            </a:fld>
            <a:endParaRPr lang="en-GB"/>
          </a:p>
        </p:txBody>
      </p:sp>
    </p:spTree>
    <p:extLst>
      <p:ext uri="{BB962C8B-B14F-4D97-AF65-F5344CB8AC3E}">
        <p14:creationId xmlns:p14="http://schemas.microsoft.com/office/powerpoint/2010/main" val="13509105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clips/zwvq6s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Year 6 Religious Education </a:t>
            </a:r>
            <a:br>
              <a:rPr lang="en-GB" dirty="0" smtClean="0"/>
            </a:br>
            <a:r>
              <a:rPr lang="en-GB" dirty="0" smtClean="0"/>
              <a:t>Islam</a:t>
            </a:r>
            <a:endParaRPr lang="en-GB" dirty="0"/>
          </a:p>
        </p:txBody>
      </p:sp>
      <p:sp>
        <p:nvSpPr>
          <p:cNvPr id="3" name="Subtitle 2"/>
          <p:cNvSpPr>
            <a:spLocks noGrp="1"/>
          </p:cNvSpPr>
          <p:nvPr>
            <p:ph type="subTitle" idx="1"/>
          </p:nvPr>
        </p:nvSpPr>
        <p:spPr/>
        <p:txBody>
          <a:bodyPr/>
          <a:lstStyle/>
          <a:p>
            <a:r>
              <a:rPr lang="en-GB" dirty="0" smtClean="0"/>
              <a:t>Key Question</a:t>
            </a:r>
          </a:p>
          <a:p>
            <a:r>
              <a:rPr lang="en-GB" dirty="0" smtClean="0"/>
              <a:t>Does belief in ‘</a:t>
            </a:r>
            <a:r>
              <a:rPr lang="en-GB" dirty="0" err="1" smtClean="0"/>
              <a:t>Akhirah</a:t>
            </a:r>
            <a:r>
              <a:rPr lang="en-GB" dirty="0" smtClean="0"/>
              <a:t>’ (life after death) help Muslims lead good lives?</a:t>
            </a:r>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160098"/>
            <a:ext cx="1800200" cy="18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40538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Lesson 2 </a:t>
            </a:r>
            <a:endParaRPr lang="en-GB" dirty="0"/>
          </a:p>
        </p:txBody>
      </p:sp>
      <p:sp>
        <p:nvSpPr>
          <p:cNvPr id="3" name="Content Placeholder 2"/>
          <p:cNvSpPr>
            <a:spLocks noGrp="1"/>
          </p:cNvSpPr>
          <p:nvPr>
            <p:ph idx="1"/>
          </p:nvPr>
        </p:nvSpPr>
        <p:spPr/>
        <p:txBody>
          <a:bodyPr/>
          <a:lstStyle/>
          <a:p>
            <a:pPr marL="0" indent="0">
              <a:buNone/>
            </a:pPr>
            <a:r>
              <a:rPr lang="en-GB" dirty="0" smtClean="0"/>
              <a:t>Learning objective: To understand ways that Muslims lead a ‘good’ life.</a:t>
            </a:r>
          </a:p>
          <a:p>
            <a:pPr marL="0" indent="0">
              <a:buNone/>
            </a:pPr>
            <a:endParaRPr lang="en-GB" dirty="0"/>
          </a:p>
          <a:p>
            <a:pPr marL="0" indent="0">
              <a:buNone/>
            </a:pPr>
            <a:r>
              <a:rPr lang="en-GB" dirty="0" smtClean="0"/>
              <a:t>* For each key question on this </a:t>
            </a:r>
            <a:r>
              <a:rPr lang="en-GB" dirty="0" err="1" smtClean="0"/>
              <a:t>Powerpoint</a:t>
            </a:r>
            <a:r>
              <a:rPr lang="en-GB" dirty="0" smtClean="0"/>
              <a:t>, complete your answers on the worksheet ‘RE Lesson </a:t>
            </a:r>
            <a:r>
              <a:rPr lang="en-GB" dirty="0" smtClean="0"/>
              <a:t>2’.</a:t>
            </a:r>
            <a:endParaRPr lang="en-GB"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1" y="116633"/>
            <a:ext cx="1577121"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91917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Muslims try to lead a ‘good’ life</a:t>
            </a:r>
            <a:endParaRPr lang="en-GB" dirty="0"/>
          </a:p>
        </p:txBody>
      </p:sp>
      <p:sp>
        <p:nvSpPr>
          <p:cNvPr id="3" name="Content Placeholder 2"/>
          <p:cNvSpPr>
            <a:spLocks noGrp="1"/>
          </p:cNvSpPr>
          <p:nvPr>
            <p:ph idx="1"/>
          </p:nvPr>
        </p:nvSpPr>
        <p:spPr/>
        <p:txBody>
          <a:bodyPr/>
          <a:lstStyle/>
          <a:p>
            <a:r>
              <a:rPr lang="en-GB" dirty="0" smtClean="0"/>
              <a:t>Love and respect Allah</a:t>
            </a:r>
          </a:p>
          <a:p>
            <a:r>
              <a:rPr lang="en-GB" dirty="0" smtClean="0"/>
              <a:t>Prayer (5 times a day)</a:t>
            </a:r>
          </a:p>
          <a:p>
            <a:r>
              <a:rPr lang="en-GB" dirty="0" smtClean="0"/>
              <a:t>Good work </a:t>
            </a:r>
          </a:p>
          <a:p>
            <a:r>
              <a:rPr lang="en-GB" dirty="0" smtClean="0"/>
              <a:t>Fasting in </a:t>
            </a:r>
            <a:r>
              <a:rPr lang="en-GB" dirty="0" err="1" smtClean="0"/>
              <a:t>Ramadam</a:t>
            </a:r>
            <a:endParaRPr lang="en-GB" dirty="0"/>
          </a:p>
        </p:txBody>
      </p:sp>
    </p:spTree>
    <p:extLst>
      <p:ext uri="{BB962C8B-B14F-4D97-AF65-F5344CB8AC3E}">
        <p14:creationId xmlns:p14="http://schemas.microsoft.com/office/powerpoint/2010/main" val="2070181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does it mean to be a Muslim?</a:t>
            </a:r>
            <a:endParaRPr lang="en-GB" dirty="0"/>
          </a:p>
        </p:txBody>
      </p:sp>
      <p:sp>
        <p:nvSpPr>
          <p:cNvPr id="3" name="Content Placeholder 2"/>
          <p:cNvSpPr>
            <a:spLocks noGrp="1"/>
          </p:cNvSpPr>
          <p:nvPr>
            <p:ph idx="1"/>
          </p:nvPr>
        </p:nvSpPr>
        <p:spPr/>
        <p:txBody>
          <a:bodyPr/>
          <a:lstStyle/>
          <a:p>
            <a:pPr marL="0" indent="0">
              <a:buNone/>
            </a:pPr>
            <a:r>
              <a:rPr lang="en-GB" dirty="0" smtClean="0"/>
              <a:t>Watch the video clip below</a:t>
            </a:r>
          </a:p>
          <a:p>
            <a:pPr marL="0" indent="0">
              <a:buNone/>
            </a:pPr>
            <a:r>
              <a:rPr lang="en-GB" dirty="0">
                <a:hlinkClick r:id="rId2"/>
              </a:rPr>
              <a:t>https://</a:t>
            </a:r>
            <a:r>
              <a:rPr lang="en-GB" dirty="0" smtClean="0">
                <a:hlinkClick r:id="rId2"/>
              </a:rPr>
              <a:t>www.bbc.co.uk/bitesize/clips/zwvq6sg</a:t>
            </a:r>
            <a:r>
              <a:rPr lang="en-GB" dirty="0" smtClean="0"/>
              <a:t> </a:t>
            </a:r>
          </a:p>
          <a:p>
            <a:pPr marL="0" indent="0">
              <a:buNone/>
            </a:pPr>
            <a:r>
              <a:rPr lang="en-GB" dirty="0" smtClean="0"/>
              <a:t>Now try to summarise on your worksheet in one sentence what it means to people to be a Muslim.</a:t>
            </a:r>
            <a:endParaRPr lang="en-GB" dirty="0"/>
          </a:p>
        </p:txBody>
      </p:sp>
    </p:spTree>
    <p:extLst>
      <p:ext uri="{BB962C8B-B14F-4D97-AF65-F5344CB8AC3E}">
        <p14:creationId xmlns:p14="http://schemas.microsoft.com/office/powerpoint/2010/main" val="1902971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Muslim Beliefs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Muslims </a:t>
            </a:r>
            <a:r>
              <a:rPr lang="en-GB" dirty="0"/>
              <a:t>believe that Allah will judge </a:t>
            </a:r>
          </a:p>
          <a:p>
            <a:pPr marL="0" indent="0">
              <a:buNone/>
            </a:pPr>
            <a:r>
              <a:rPr lang="en-GB" dirty="0"/>
              <a:t>them when they die and weigh up the</a:t>
            </a:r>
          </a:p>
          <a:p>
            <a:pPr marL="0" indent="0">
              <a:buNone/>
            </a:pPr>
            <a:r>
              <a:rPr lang="en-GB" dirty="0"/>
              <a:t>good things they have done against </a:t>
            </a:r>
          </a:p>
          <a:p>
            <a:pPr marL="0" indent="0">
              <a:buNone/>
            </a:pPr>
            <a:r>
              <a:rPr lang="en-GB" dirty="0"/>
              <a:t>the not so good.</a:t>
            </a:r>
          </a:p>
          <a:p>
            <a:pPr marL="0" indent="0">
              <a:buNone/>
            </a:pPr>
            <a:r>
              <a:rPr lang="en-GB" dirty="0"/>
              <a:t>Every Muslim will have a judgement</a:t>
            </a:r>
          </a:p>
          <a:p>
            <a:pPr marL="0" indent="0">
              <a:buNone/>
            </a:pPr>
            <a:r>
              <a:rPr lang="en-GB" dirty="0"/>
              <a:t>day which will determine if they go</a:t>
            </a:r>
          </a:p>
          <a:p>
            <a:pPr marL="0" indent="0">
              <a:buNone/>
            </a:pPr>
            <a:r>
              <a:rPr lang="en-GB" dirty="0"/>
              <a:t>to heaven after they die. It may also </a:t>
            </a:r>
          </a:p>
          <a:p>
            <a:pPr marL="0" indent="0">
              <a:buNone/>
            </a:pPr>
            <a:r>
              <a:rPr lang="en-GB" dirty="0"/>
              <a:t>determine which tier of heaven they</a:t>
            </a:r>
          </a:p>
          <a:p>
            <a:pPr marL="0" indent="0">
              <a:buNone/>
            </a:pPr>
            <a:r>
              <a:rPr lang="en-GB" dirty="0"/>
              <a:t>go to. </a:t>
            </a:r>
            <a:endParaRPr lang="en-GB" dirty="0"/>
          </a:p>
        </p:txBody>
      </p:sp>
    </p:spTree>
    <p:extLst>
      <p:ext uri="{BB962C8B-B14F-4D97-AF65-F5344CB8AC3E}">
        <p14:creationId xmlns:p14="http://schemas.microsoft.com/office/powerpoint/2010/main" val="3582690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Greater Jihad</a:t>
            </a:r>
            <a:endParaRPr lang="en-GB" dirty="0"/>
          </a:p>
        </p:txBody>
      </p:sp>
      <p:sp>
        <p:nvSpPr>
          <p:cNvPr id="3" name="Content Placeholder 2"/>
          <p:cNvSpPr>
            <a:spLocks noGrp="1"/>
          </p:cNvSpPr>
          <p:nvPr>
            <p:ph idx="1"/>
          </p:nvPr>
        </p:nvSpPr>
        <p:spPr/>
        <p:txBody>
          <a:bodyPr>
            <a:normAutofit lnSpcReduction="10000"/>
          </a:bodyPr>
          <a:lstStyle/>
          <a:p>
            <a:pPr marL="0" indent="0">
              <a:buNone/>
            </a:pPr>
            <a:endParaRPr lang="en-GB" dirty="0"/>
          </a:p>
          <a:p>
            <a:pPr marL="0" indent="0">
              <a:buNone/>
            </a:pPr>
            <a:r>
              <a:rPr lang="en-GB" dirty="0"/>
              <a:t>This refers to the personal spiritual struggle of every Muslim to follow the teachings of Allah in their daily lives, and includes overcoming evils such as anger, greed, pride and hatred, forgiving people who hurt them, and working for social justice</a:t>
            </a:r>
            <a:r>
              <a:rPr lang="en-GB" dirty="0" smtClean="0"/>
              <a:t>.</a:t>
            </a:r>
          </a:p>
          <a:p>
            <a:pPr marL="0" indent="0">
              <a:buNone/>
            </a:pPr>
            <a:r>
              <a:rPr lang="en-GB" dirty="0" smtClean="0"/>
              <a:t>Q- Do you think it might be difficult for Muslims to prayer 5 times a day and fast? </a:t>
            </a:r>
            <a:endParaRPr lang="en-GB" dirty="0"/>
          </a:p>
          <a:p>
            <a:endParaRPr lang="en-GB" dirty="0"/>
          </a:p>
        </p:txBody>
      </p:sp>
    </p:spTree>
    <p:extLst>
      <p:ext uri="{BB962C8B-B14F-4D97-AF65-F5344CB8AC3E}">
        <p14:creationId xmlns:p14="http://schemas.microsoft.com/office/powerpoint/2010/main" val="84242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2"/>
            <a:ext cx="8229600" cy="4525963"/>
          </a:xfrm>
        </p:spPr>
        <p:txBody>
          <a:bodyPr>
            <a:normAutofit lnSpcReduction="10000"/>
          </a:bodyPr>
          <a:lstStyle/>
          <a:p>
            <a:pPr marL="0" indent="0">
              <a:buNone/>
            </a:pPr>
            <a:r>
              <a:rPr lang="en-GB" dirty="0" smtClean="0"/>
              <a:t>Think of a time when you have struggled to overcome greed, pride, hatred or forgiveness. Write a couple of sentences on your worksheet describing the incident and then describe how you overcame this. What made you forgive? Or share?</a:t>
            </a:r>
          </a:p>
          <a:p>
            <a:pPr marL="0" indent="0">
              <a:buNone/>
            </a:pPr>
            <a:r>
              <a:rPr lang="en-GB" dirty="0" smtClean="0"/>
              <a:t>E.g. Forgiveness - </a:t>
            </a:r>
            <a:r>
              <a:rPr lang="en-GB" dirty="0" smtClean="0"/>
              <a:t>Someone said something rude or unkind to you and you forgave them.</a:t>
            </a:r>
          </a:p>
          <a:p>
            <a:pPr marL="0" indent="0">
              <a:buNone/>
            </a:pPr>
            <a:r>
              <a:rPr lang="en-GB" dirty="0" smtClean="0"/>
              <a:t> </a:t>
            </a:r>
            <a:endParaRPr lang="en-GB" dirty="0" smtClean="0"/>
          </a:p>
          <a:p>
            <a:pPr marL="0" indent="0">
              <a:buNone/>
            </a:pPr>
            <a:endParaRPr lang="en-GB" dirty="0"/>
          </a:p>
        </p:txBody>
      </p:sp>
      <p:sp>
        <p:nvSpPr>
          <p:cNvPr id="4" name="Title 3"/>
          <p:cNvSpPr>
            <a:spLocks noGrp="1"/>
          </p:cNvSpPr>
          <p:nvPr>
            <p:ph type="title"/>
          </p:nvPr>
        </p:nvSpPr>
        <p:spPr/>
        <p:txBody>
          <a:bodyPr/>
          <a:lstStyle/>
          <a:p>
            <a:r>
              <a:rPr lang="en-GB" dirty="0" smtClean="0"/>
              <a:t>Task </a:t>
            </a:r>
            <a:endParaRPr lang="en-GB" dirty="0"/>
          </a:p>
        </p:txBody>
      </p:sp>
    </p:spTree>
    <p:extLst>
      <p:ext uri="{BB962C8B-B14F-4D97-AF65-F5344CB8AC3E}">
        <p14:creationId xmlns:p14="http://schemas.microsoft.com/office/powerpoint/2010/main" val="3286357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TotalTime>
  <Words>314</Words>
  <Application>Microsoft Office PowerPoint</Application>
  <PresentationFormat>On-screen Show (4:3)</PresentationFormat>
  <Paragraphs>34</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Year 6 Religious Education  Islam</vt:lpstr>
      <vt:lpstr>Lesson 2 </vt:lpstr>
      <vt:lpstr>How Muslims try to lead a ‘good’ life</vt:lpstr>
      <vt:lpstr>What does it mean to be a Muslim?</vt:lpstr>
      <vt:lpstr>Muslim Beliefs</vt:lpstr>
      <vt:lpstr>The Greater Jihad</vt:lpstr>
      <vt:lpstr>Task </vt:lpstr>
    </vt:vector>
  </TitlesOfParts>
  <Company>Oakfield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Religious Education  Islam</dc:title>
  <dc:creator>OJS User</dc:creator>
  <cp:lastModifiedBy>OJS User</cp:lastModifiedBy>
  <cp:revision>18</cp:revision>
  <dcterms:created xsi:type="dcterms:W3CDTF">2020-04-14T12:57:43Z</dcterms:created>
  <dcterms:modified xsi:type="dcterms:W3CDTF">2020-04-15T12:45:42Z</dcterms:modified>
</cp:coreProperties>
</file>