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7"/>
  </p:notesMasterIdLst>
  <p:sldIdLst>
    <p:sldId id="261" r:id="rId7"/>
    <p:sldId id="258" r:id="rId8"/>
    <p:sldId id="269" r:id="rId9"/>
    <p:sldId id="270" r:id="rId10"/>
    <p:sldId id="260" r:id="rId11"/>
    <p:sldId id="266" r:id="rId12"/>
    <p:sldId id="267" r:id="rId13"/>
    <p:sldId id="272" r:id="rId14"/>
    <p:sldId id="273" r:id="rId15"/>
    <p:sldId id="262" r:id="rId16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03.07.2020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3963359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rentceprimaryschool.co.uk/wp-content/uploads/2016/11/100-Books-To-Try-And-Read-Before-You-Leave-Year-6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6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6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July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13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July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6 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6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trentceprimaryschool.co.uk/wp-content/uploads/2016/11/100-Books-To-Try-And-Read-Before-You-Leave-Year-6.pdf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en-US" sz="1600" dirty="0"/>
              <a:t>Write a story about this picture and give your story a name.</a:t>
            </a:r>
            <a:endParaRPr lang="en-US" altLang="en-US" sz="16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This tiny turtle is giving a speech. What is he saying? Who is he speaking to? </a:t>
            </a:r>
            <a:endParaRPr lang="en-GB" sz="16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 smtClean="0"/>
              <a:t>You just discovered a new planet. Tell the story.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A new type of car has just been invented: The Spider car. Write about all the cool features of this car. Then invent your own cool car.</a:t>
            </a:r>
            <a:endParaRPr lang="en-GB" sz="16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Finish the story to this enticing starter.</a:t>
            </a:r>
          </a:p>
        </p:txBody>
      </p:sp>
      <p:pic>
        <p:nvPicPr>
          <p:cNvPr id="15" name="Picture 2" descr="http://corndogart.com/wp-content/uploads/2015/05/Sidecar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375" y="2488195"/>
            <a:ext cx="2262809" cy="155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 descr="New Planet: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392" y="2488195"/>
            <a:ext cx="2081823" cy="15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Writing prompt. This tiny turtle is giving a speech. What is he saying? Who is he speaking to? Can be used as a speaking prompt as well.: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92" y="2488195"/>
            <a:ext cx="2239180" cy="155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www.allweirdpics.com/pictures/Spider_Ca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82" y="2488195"/>
            <a:ext cx="2137101" cy="1545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ttps://visualwritingprompts.files.wordpress.com/2012/09/finishthestory-001.png?w=584&amp;h=43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166" y="2488195"/>
            <a:ext cx="2200027" cy="151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255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289" y="4312186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Tell the story Halloween from the perspective of a sweet.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en-US" sz="1600" dirty="0"/>
              <a:t>What can humans learn from animals?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Write this conversation.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It’s almost Halloween; here are some relevant writing prompts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97" y="2555412"/>
            <a:ext cx="2236516" cy="160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ntent Placeholder 3" descr="tig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27725" y="2527253"/>
            <a:ext cx="2446528" cy="170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lassroom Magic: Picture Writing Prompts: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570" y="2527253"/>
            <a:ext cx="2592218" cy="178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0570" y="4441371"/>
            <a:ext cx="2592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Describe your new planet in one paragraph. </a:t>
            </a:r>
            <a:endParaRPr lang="en-GB" dirty="0"/>
          </a:p>
        </p:txBody>
      </p:sp>
      <p:pic>
        <p:nvPicPr>
          <p:cNvPr id="17" name="Content Placeholder 3" descr="write this conversati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86262" y="2475146"/>
            <a:ext cx="2633583" cy="175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50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F8E25E-B9C2-4921-9959-65654EB9A0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98E875-31E3-4C81-BBA6-7C5C014485A1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66164669-a466-4572-a440-a50010584701"/>
    <ds:schemaRef ds:uri="http://purl.org/dc/terms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6AA7D93-C12C-4BA3-AEFB-8826409FBD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491</Words>
  <Application>Microsoft Office PowerPoint</Application>
  <PresentationFormat>Widescreen</PresentationFormat>
  <Paragraphs>84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Mr E JAMES</cp:lastModifiedBy>
  <cp:revision>24</cp:revision>
  <dcterms:created xsi:type="dcterms:W3CDTF">2020-04-03T07:13:41Z</dcterms:created>
  <dcterms:modified xsi:type="dcterms:W3CDTF">2020-07-03T08:46:12Z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