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8" r:id="rId3"/>
    <p:sldId id="259" r:id="rId4"/>
    <p:sldId id="260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7EA9C-E10F-4587-ADD2-CB3529D8BC0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CF53DC-34E7-440A-8F12-291D591AB8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344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046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554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655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05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766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408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162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454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539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423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876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41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gffr82/articles/z3j3jty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17" y="113583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Lesson Objective &amp; focus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Find patterns between the pitch of a sound and features of an object that produced it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6869" y="2952161"/>
            <a:ext cx="3827475" cy="2870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001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Input for new learning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Watch this first.</a:t>
            </a:r>
          </a:p>
          <a:p>
            <a:endParaRPr lang="en-GB" dirty="0" smtClean="0"/>
          </a:p>
          <a:p>
            <a:r>
              <a:rPr lang="en-US" u="sng" dirty="0">
                <a:hlinkClick r:id="rId2"/>
              </a:rPr>
              <a:t>https://www.bbc.co.uk/bitesize/topics/zgffr82/articles/z3j3jty</a:t>
            </a:r>
            <a:endParaRPr lang="en-GB" dirty="0"/>
          </a:p>
          <a:p>
            <a:endParaRPr lang="en-GB" dirty="0"/>
          </a:p>
          <a:p>
            <a:r>
              <a:rPr lang="en-US" dirty="0"/>
              <a:t>And complete the online quiz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931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726" y="629871"/>
            <a:ext cx="10515600" cy="4351338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5" name="Picture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67" b="59722"/>
          <a:stretch/>
        </p:blipFill>
        <p:spPr>
          <a:xfrm>
            <a:off x="348174" y="1027906"/>
            <a:ext cx="11510891" cy="5724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40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7" t="40456"/>
          <a:stretch/>
        </p:blipFill>
        <p:spPr>
          <a:xfrm>
            <a:off x="1336430" y="196947"/>
            <a:ext cx="9256542" cy="6661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061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69387" y="14004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Task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69387" y="802823"/>
            <a:ext cx="10515600" cy="1325563"/>
          </a:xfrm>
        </p:spPr>
        <p:txBody>
          <a:bodyPr>
            <a:noAutofit/>
          </a:bodyPr>
          <a:lstStyle/>
          <a:p>
            <a:r>
              <a:rPr lang="en-GB" sz="2000" dirty="0" smtClean="0"/>
              <a:t>Complete the investigation from dr. Cox video – can you make three different sounds from ordinary everyday objects? (The shaker; elastic band guitar; tuning fork – use a dinner fork)</a:t>
            </a:r>
            <a:br>
              <a:rPr lang="en-GB" sz="2000" dirty="0" smtClean="0"/>
            </a:br>
            <a:r>
              <a:rPr lang="en-GB" sz="2000" dirty="0" smtClean="0"/>
              <a:t>Describe the sound that each makes – how are they different?</a:t>
            </a:r>
            <a:r>
              <a:rPr lang="en-GB" sz="3200" dirty="0" smtClean="0"/>
              <a:t/>
            </a:r>
            <a:br>
              <a:rPr lang="en-GB" sz="3200" dirty="0" smtClean="0"/>
            </a:br>
            <a:endParaRPr lang="en-GB" sz="3200" dirty="0"/>
          </a:p>
        </p:txBody>
      </p:sp>
      <p:pic>
        <p:nvPicPr>
          <p:cNvPr id="6" name="RS_SCHOOLS_11_RS-SETUP-SOUND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13206" y="1782201"/>
            <a:ext cx="8374966" cy="4710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218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58</Words>
  <Application>Microsoft Office PowerPoint</Application>
  <PresentationFormat>Widescreen</PresentationFormat>
  <Paragraphs>10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Lesson Objective &amp; focus  Find patterns between the pitch of a sound and features of an object that produced it</vt:lpstr>
      <vt:lpstr>Input for new learning </vt:lpstr>
      <vt:lpstr>Task </vt:lpstr>
      <vt:lpstr>PowerPoint Presentation</vt:lpstr>
      <vt:lpstr>Complete the investigation from dr. Cox video – can you make three different sounds from ordinary everyday objects? (The shaker; elastic band guitar; tuning fork – use a dinner fork) Describe the sound that each makes – how are they different? 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Objective &amp; focus:  Identify how sounds are made and understand that vibrations create sound waves.</dc:title>
  <dc:creator>James Treen</dc:creator>
  <cp:lastModifiedBy>James Treen</cp:lastModifiedBy>
  <cp:revision>9</cp:revision>
  <dcterms:created xsi:type="dcterms:W3CDTF">2020-04-14T09:34:58Z</dcterms:created>
  <dcterms:modified xsi:type="dcterms:W3CDTF">2020-04-14T10:06:18Z</dcterms:modified>
</cp:coreProperties>
</file>