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6"/>
  </p:notesMasterIdLst>
  <p:handoutMasterIdLst>
    <p:handoutMasterId r:id="rId17"/>
  </p:handoutMasterIdLst>
  <p:sldIdLst>
    <p:sldId id="261" r:id="rId4"/>
    <p:sldId id="258" r:id="rId5"/>
    <p:sldId id="272" r:id="rId6"/>
    <p:sldId id="269" r:id="rId7"/>
    <p:sldId id="270" r:id="rId8"/>
    <p:sldId id="260" r:id="rId9"/>
    <p:sldId id="266" r:id="rId10"/>
    <p:sldId id="267" r:id="rId11"/>
    <p:sldId id="271" r:id="rId12"/>
    <p:sldId id="264" r:id="rId13"/>
    <p:sldId id="265" r:id="rId14"/>
    <p:sldId id="262" r:id="rId15"/>
  </p:sldIdLst>
  <p:sldSz cx="12192000" cy="6858000"/>
  <p:notesSz cx="14360525" cy="9932988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6222894" cy="498374"/>
          </a:xfrm>
          <a:prstGeom prst="rect">
            <a:avLst/>
          </a:prstGeom>
        </p:spPr>
        <p:txBody>
          <a:bodyPr vert="horz" lIns="138815" tIns="69408" rIns="138815" bIns="69408" rtlCol="0"/>
          <a:lstStyle>
            <a:lvl1pPr algn="l">
              <a:defRPr sz="18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8134308" y="1"/>
            <a:ext cx="6222894" cy="498374"/>
          </a:xfrm>
          <a:prstGeom prst="rect">
            <a:avLst/>
          </a:prstGeom>
        </p:spPr>
        <p:txBody>
          <a:bodyPr vert="horz" lIns="138815" tIns="69408" rIns="138815" bIns="69408" rtlCol="0"/>
          <a:lstStyle>
            <a:lvl1pPr algn="r">
              <a:defRPr sz="1800"/>
            </a:lvl1pPr>
          </a:lstStyle>
          <a:p>
            <a:fld id="{2B67A57F-BA84-42E9-B992-E082E46176E4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4615"/>
            <a:ext cx="6222894" cy="498373"/>
          </a:xfrm>
          <a:prstGeom prst="rect">
            <a:avLst/>
          </a:prstGeom>
        </p:spPr>
        <p:txBody>
          <a:bodyPr vert="horz" lIns="138815" tIns="69408" rIns="138815" bIns="69408" rtlCol="0" anchor="b"/>
          <a:lstStyle>
            <a:lvl1pPr algn="l">
              <a:defRPr sz="18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8134308" y="9434615"/>
            <a:ext cx="6222894" cy="498373"/>
          </a:xfrm>
          <a:prstGeom prst="rect">
            <a:avLst/>
          </a:prstGeom>
        </p:spPr>
        <p:txBody>
          <a:bodyPr vert="horz" lIns="138815" tIns="69408" rIns="138815" bIns="69408" rtlCol="0" anchor="b"/>
          <a:lstStyle>
            <a:lvl1pPr algn="r">
              <a:defRPr sz="1800"/>
            </a:lvl1pPr>
          </a:lstStyle>
          <a:p>
            <a:fld id="{11E8E818-7AB1-4FAB-AB52-8CCDFE02C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14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6222894" cy="498374"/>
          </a:xfrm>
          <a:prstGeom prst="rect">
            <a:avLst/>
          </a:prstGeom>
        </p:spPr>
        <p:txBody>
          <a:bodyPr vert="horz" lIns="138815" tIns="69408" rIns="138815" bIns="69408" rtlCol="0"/>
          <a:lstStyle>
            <a:lvl1pPr algn="l">
              <a:defRPr sz="18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4308" y="1"/>
            <a:ext cx="6222894" cy="498374"/>
          </a:xfrm>
          <a:prstGeom prst="rect">
            <a:avLst/>
          </a:prstGeom>
        </p:spPr>
        <p:txBody>
          <a:bodyPr vert="horz" lIns="138815" tIns="69408" rIns="138815" bIns="69408" rtlCol="0"/>
          <a:lstStyle>
            <a:lvl1pPr algn="r">
              <a:defRPr sz="1800"/>
            </a:lvl1pPr>
          </a:lstStyle>
          <a:p>
            <a:fld id="{8FCF1338-E64D-4FAD-A02D-1C2EB1A1AECE}" type="datetimeFigureOut">
              <a:rPr lang="it-CH" smtClean="0"/>
              <a:t>01.05.2020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0525" y="1241425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8815" tIns="69408" rIns="138815" bIns="69408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6053" y="4780250"/>
            <a:ext cx="11488420" cy="3911115"/>
          </a:xfrm>
          <a:prstGeom prst="rect">
            <a:avLst/>
          </a:prstGeom>
        </p:spPr>
        <p:txBody>
          <a:bodyPr vert="horz" lIns="138815" tIns="69408" rIns="138815" bIns="69408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4615"/>
            <a:ext cx="6222894" cy="498373"/>
          </a:xfrm>
          <a:prstGeom prst="rect">
            <a:avLst/>
          </a:prstGeom>
        </p:spPr>
        <p:txBody>
          <a:bodyPr vert="horz" lIns="138815" tIns="69408" rIns="138815" bIns="69408" rtlCol="0" anchor="b"/>
          <a:lstStyle>
            <a:lvl1pPr algn="l">
              <a:defRPr sz="18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4308" y="9434615"/>
            <a:ext cx="6222894" cy="498373"/>
          </a:xfrm>
          <a:prstGeom prst="rect">
            <a:avLst/>
          </a:prstGeom>
        </p:spPr>
        <p:txBody>
          <a:bodyPr vert="horz" lIns="138815" tIns="69408" rIns="138815" bIns="69408" rtlCol="0" anchor="b"/>
          <a:lstStyle>
            <a:lvl1pPr algn="r">
              <a:defRPr sz="18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94075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94075">
                <a:defRPr/>
              </a:pPr>
              <a:t>6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94075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94075">
                <a:defRPr/>
              </a:pPr>
              <a:t>7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94075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94075">
                <a:defRPr/>
              </a:pPr>
              <a:t>8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94075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94075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94075">
                <a:defRPr/>
              </a:pPr>
              <a:t>12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90963998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7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4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and 11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427512"/>
            <a:ext cx="10752667" cy="990121"/>
          </a:xfrm>
        </p:spPr>
        <p:txBody>
          <a:bodyPr/>
          <a:lstStyle/>
          <a:p>
            <a:r>
              <a:rPr lang="en-GB" dirty="0" smtClean="0"/>
              <a:t>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Highlights and paragraph for your Reports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47899" y="815836"/>
            <a:ext cx="10165542" cy="442097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We have begun to write your reports and we need your help.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Complete</a:t>
            </a:r>
            <a:r>
              <a:rPr lang="en-GB" dirty="0" smtClean="0">
                <a:latin typeface="Comic Sans MS" panose="030F0702030302020204" pitchFamily="66" charset="0"/>
              </a:rPr>
              <a:t> the </a:t>
            </a:r>
            <a:r>
              <a:rPr lang="en-GB" u="sng" dirty="0" smtClean="0">
                <a:latin typeface="Comic Sans MS" panose="030F0702030302020204" pitchFamily="66" charset="0"/>
              </a:rPr>
              <a:t>highlights of </a:t>
            </a:r>
            <a:r>
              <a:rPr lang="en-GB" u="sng" smtClean="0">
                <a:latin typeface="Comic Sans MS" panose="030F0702030302020204" pitchFamily="66" charset="0"/>
              </a:rPr>
              <a:t>year </a:t>
            </a:r>
            <a:r>
              <a:rPr lang="en-GB" u="sng" smtClean="0">
                <a:latin typeface="Comic Sans MS" panose="030F0702030302020204" pitchFamily="66" charset="0"/>
              </a:rPr>
              <a:t>6 </a:t>
            </a:r>
            <a:r>
              <a:rPr lang="en-GB" dirty="0" smtClean="0">
                <a:latin typeface="Comic Sans MS" panose="030F0702030302020204" pitchFamily="66" charset="0"/>
              </a:rPr>
              <a:t>and </a:t>
            </a:r>
            <a:r>
              <a:rPr lang="en-GB" u="sng" dirty="0" smtClean="0">
                <a:latin typeface="Comic Sans MS" panose="030F0702030302020204" pitchFamily="66" charset="0"/>
              </a:rPr>
              <a:t>short </a:t>
            </a:r>
            <a:r>
              <a:rPr lang="en-GB" u="sng" dirty="0" smtClean="0">
                <a:latin typeface="Comic Sans MS" panose="030F0702030302020204" pitchFamily="66" charset="0"/>
              </a:rPr>
              <a:t>paragraph and email back to your teacher.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u="sng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Thank you very much for your help! 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7018317" y="4928260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1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Calibri" panose="020F0502020204030204" pitchFamily="34" charset="0"/>
              </a:rPr>
              <a:t>Highlights page for Reports</a:t>
            </a:r>
            <a:endParaRPr lang="en-GB" b="1" u="sng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31872" y="2375064"/>
            <a:ext cx="5281084" cy="1654024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Don’t forget to complete your ‘Highlights’ page for your School Report (delete the statements that don’t apply to you and email back to us)</a:t>
            </a:r>
          </a:p>
          <a:p>
            <a:r>
              <a:rPr lang="en-GB" sz="2000" dirty="0" smtClean="0">
                <a:latin typeface="+mj-lt"/>
              </a:rPr>
              <a:t>You will find this on the Home Learning Year 6 page of the website</a:t>
            </a:r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15"/>
          <a:stretch/>
        </p:blipFill>
        <p:spPr bwMode="auto">
          <a:xfrm>
            <a:off x="581892" y="1033154"/>
            <a:ext cx="5201392" cy="3761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091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Spring 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783" y="233995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315" y="2339958"/>
            <a:ext cx="2492505" cy="140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753" y="2339958"/>
            <a:ext cx="1851124" cy="12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1" y="2355134"/>
            <a:ext cx="2125969" cy="19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585</Words>
  <Application>Microsoft Office PowerPoint</Application>
  <PresentationFormat>Widescreen</PresentationFormat>
  <Paragraphs>95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Berthold Akzidenz Grotesk Light</vt:lpstr>
      <vt:lpstr>Berthold Akzidenz-Grotesk Light</vt:lpstr>
      <vt:lpstr>Bottega Veneta</vt:lpstr>
      <vt:lpstr>Calibri</vt:lpstr>
      <vt:lpstr>Comic Sans MS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James Treen</cp:lastModifiedBy>
  <cp:revision>24</cp:revision>
  <cp:lastPrinted>2020-05-01T10:39:21Z</cp:lastPrinted>
  <dcterms:created xsi:type="dcterms:W3CDTF">2020-04-03T07:13:41Z</dcterms:created>
  <dcterms:modified xsi:type="dcterms:W3CDTF">2020-05-01T13:19:52Z</dcterms:modified>
</cp:coreProperties>
</file>