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66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163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810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87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276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64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845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606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00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47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581B5-6E3A-460D-9488-EAC368B7A8CA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14AE5-073D-45B6-87DB-C314136ED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09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6ptdgh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3600451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Welcome back to learning about the beliefs of </a:t>
            </a:r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Hindus</a:t>
            </a:r>
            <a:r>
              <a:rPr lang="en-GB" dirty="0" smtClean="0">
                <a:latin typeface="Comic Sans MS" panose="030F0702030302020204" pitchFamily="66" charset="0"/>
              </a:rPr>
              <a:t> and how these impact on their lives.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Last lesson we learnt about how our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actions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have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consequences.</a:t>
            </a:r>
          </a:p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Let’s move onto Lesson 2. 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08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648072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31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Hindus believe that doing good deeds will bring rewards but it might not be in their life time</a:t>
            </a:r>
            <a:r>
              <a:rPr lang="en-GB" sz="31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  <a:br>
              <a:rPr lang="en-GB" sz="31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31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en-GB" sz="31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In a life time, Hindus believe that people build up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Karma:</a:t>
            </a:r>
            <a:b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positive Karma from good actions and deeds </a:t>
            </a:r>
            <a:b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negative Karma from bad actions and deeds</a:t>
            </a:r>
            <a:r>
              <a:rPr lang="en-GB" sz="2800" dirty="0" smtClean="0">
                <a:latin typeface="Comic Sans MS" panose="030F0702030302020204" pitchFamily="66" charset="0"/>
              </a:rPr>
              <a:t>,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(</a:t>
            </a:r>
            <a:r>
              <a:rPr lang="en-GB" sz="2800" dirty="0" smtClean="0">
                <a:latin typeface="Comic Sans MS" panose="030F0702030302020204" pitchFamily="66" charset="0"/>
              </a:rPr>
              <a:t>based </a:t>
            </a:r>
            <a:r>
              <a:rPr lang="en-GB" sz="2800" dirty="0" smtClean="0">
                <a:latin typeface="Comic Sans MS" panose="030F0702030302020204" pitchFamily="66" charset="0"/>
              </a:rPr>
              <a:t>on their actions within that </a:t>
            </a:r>
            <a:r>
              <a:rPr lang="en-GB" sz="2800" dirty="0" smtClean="0">
                <a:latin typeface="Comic Sans MS" panose="030F0702030302020204" pitchFamily="66" charset="0"/>
              </a:rPr>
              <a:t>lifetime).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80444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19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Karma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Collecting positive Karma </a:t>
            </a:r>
            <a:r>
              <a:rPr lang="en-GB" dirty="0" smtClean="0"/>
              <a:t>(from good action and deeds) is </a:t>
            </a:r>
            <a:r>
              <a:rPr lang="en-GB" dirty="0" smtClean="0"/>
              <a:t>like going up lots of Ladders (like in the game Snakes and Ladders).</a:t>
            </a:r>
          </a:p>
          <a:p>
            <a:r>
              <a:rPr lang="en-GB" dirty="0" smtClean="0"/>
              <a:t>Collecting Karma affects how Hindus lead their lives.</a:t>
            </a:r>
          </a:p>
          <a:p>
            <a:r>
              <a:rPr lang="en-GB" dirty="0" smtClean="0"/>
              <a:t>The story of Rama and </a:t>
            </a:r>
            <a:r>
              <a:rPr lang="en-GB" dirty="0" err="1" smtClean="0"/>
              <a:t>Sita</a:t>
            </a:r>
            <a:r>
              <a:rPr lang="en-GB" dirty="0" smtClean="0"/>
              <a:t> is an example of doing one’s duty and doing good deeds.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9481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 Story of Rama and </a:t>
            </a:r>
            <a:r>
              <a:rPr lang="en-GB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Sita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55000" lnSpcReduction="20000"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Watch</a:t>
            </a:r>
            <a:r>
              <a:rPr lang="en-GB" dirty="0" smtClean="0">
                <a:latin typeface="Comic Sans MS" panose="030F0702030302020204" pitchFamily="66" charset="0"/>
              </a:rPr>
              <a:t> this cartoon retelling the story of Rama and </a:t>
            </a:r>
            <a:r>
              <a:rPr lang="en-GB" dirty="0" err="1" smtClean="0">
                <a:latin typeface="Comic Sans MS" panose="030F0702030302020204" pitchFamily="66" charset="0"/>
              </a:rPr>
              <a:t>Sita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hlinkClick r:id="rId2"/>
              </a:rPr>
              <a:t>https://www.bbc.co.uk/programmes/p06ptdgh</a:t>
            </a:r>
            <a:endParaRPr lang="en-GB" dirty="0" smtClean="0"/>
          </a:p>
          <a:p>
            <a:r>
              <a:rPr lang="en-GB" dirty="0" smtClean="0">
                <a:latin typeface="Comic Sans MS" panose="030F0702030302020204" pitchFamily="66" charset="0"/>
              </a:rPr>
              <a:t>( BBC.co.uk/school radio/assemblies KS2)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Retell</a:t>
            </a:r>
            <a:r>
              <a:rPr lang="en-GB" dirty="0" smtClean="0">
                <a:latin typeface="Comic Sans MS" panose="030F0702030302020204" pitchFamily="66" charset="0"/>
              </a:rPr>
              <a:t> the story in the form of a comic strip. </a:t>
            </a: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Draw/colour</a:t>
            </a:r>
            <a:r>
              <a:rPr lang="en-GB" dirty="0" smtClean="0">
                <a:latin typeface="Comic Sans MS" panose="030F0702030302020204" pitchFamily="66" charset="0"/>
              </a:rPr>
              <a:t>  pictures and </a:t>
            </a: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add</a:t>
            </a:r>
            <a:r>
              <a:rPr lang="en-GB" dirty="0" smtClean="0">
                <a:latin typeface="Comic Sans MS" panose="030F0702030302020204" pitchFamily="66" charset="0"/>
              </a:rPr>
              <a:t> in words that the characters would have spoken.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Templates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1. The following slides contain templates to help you. </a:t>
            </a:r>
            <a:r>
              <a:rPr lang="en-GB" dirty="0" smtClean="0">
                <a:latin typeface="Comic Sans MS" panose="030F0702030302020204" pitchFamily="66" charset="0"/>
              </a:rPr>
              <a:t>Your choice.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2. The first 4 slides contain the story</a:t>
            </a:r>
            <a:r>
              <a:rPr lang="en-GB" dirty="0" smtClean="0">
                <a:latin typeface="Comic Sans MS" panose="030F0702030302020204" pitchFamily="66" charset="0"/>
              </a:rPr>
              <a:t>. You just need to add speech and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 pictures</a:t>
            </a:r>
            <a:r>
              <a:rPr lang="en-GB" dirty="0">
                <a:latin typeface="Comic Sans MS" panose="030F0702030302020204" pitchFamily="66" charset="0"/>
              </a:rPr>
              <a:t>.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   </a:t>
            </a:r>
            <a:r>
              <a:rPr lang="en-GB" dirty="0" smtClean="0">
                <a:latin typeface="Comic Sans MS" panose="030F0702030302020204" pitchFamily="66" charset="0"/>
              </a:rPr>
              <a:t>  3</a:t>
            </a:r>
            <a:r>
              <a:rPr lang="en-GB" dirty="0" smtClean="0">
                <a:latin typeface="Comic Sans MS" panose="030F0702030302020204" pitchFamily="66" charset="0"/>
              </a:rPr>
              <a:t>. The next 3 slides are blank if you wish to </a:t>
            </a:r>
            <a:r>
              <a:rPr lang="en-GB" dirty="0" smtClean="0">
                <a:latin typeface="Comic Sans MS" panose="030F0702030302020204" pitchFamily="66" charset="0"/>
              </a:rPr>
              <a:t>retell the </a:t>
            </a:r>
            <a:r>
              <a:rPr lang="en-GB" dirty="0" smtClean="0">
                <a:latin typeface="Comic Sans MS" panose="030F0702030302020204" pitchFamily="66" charset="0"/>
              </a:rPr>
              <a:t>story yourself.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 </a:t>
            </a:r>
            <a:r>
              <a:rPr lang="en-GB" dirty="0" smtClean="0">
                <a:latin typeface="Comic Sans MS" panose="030F0702030302020204" pitchFamily="66" charset="0"/>
              </a:rPr>
              <a:t>4.  You </a:t>
            </a:r>
            <a:r>
              <a:rPr lang="en-GB" dirty="0" smtClean="0">
                <a:latin typeface="Comic Sans MS" panose="030F0702030302020204" pitchFamily="66" charset="0"/>
              </a:rPr>
              <a:t>may draw the comic strip yourself and </a:t>
            </a:r>
            <a:r>
              <a:rPr lang="en-GB" dirty="0" smtClean="0">
                <a:latin typeface="Comic Sans MS" panose="030F0702030302020204" pitchFamily="66" charset="0"/>
              </a:rPr>
              <a:t>don’t </a:t>
            </a:r>
            <a:r>
              <a:rPr lang="en-GB" dirty="0" smtClean="0">
                <a:latin typeface="Comic Sans MS" panose="030F0702030302020204" pitchFamily="66" charset="0"/>
              </a:rPr>
              <a:t>need to use mine.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923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heryl martin\Pictures\2020-04-14\0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1520"/>
            <a:ext cx="9144000" cy="782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42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heryl martin\Pictures\2020-04-14\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10009111" cy="700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61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eryl martin\Pictures\2020-04-14\0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05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69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heryl martin\Pictures\2020-04-14\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531"/>
            <a:ext cx="10116616" cy="694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70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heryl martin\Pictures\2020-04-14\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00117" cy="705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24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heryl martin\Pictures\2020-04-14\0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220"/>
            <a:ext cx="9372640" cy="733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11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heryl martin\Pictures\2020-04-14\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54872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5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226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Welcome back to learning about the beliefs of Hindus and how these impact on their lives.</vt:lpstr>
      <vt:lpstr>Hindus believe that doing good deeds will bring rewards but it might not be in their life time.  In a life time, Hindus believe that people build up Karma:  positive Karma from good actions and deeds  negative Karma from bad actions and deeds,  (based on their actions within that lifetime). </vt:lpstr>
      <vt:lpstr>Karma</vt:lpstr>
      <vt:lpstr>The Story of Rama and Sita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Martin</dc:creator>
  <cp:lastModifiedBy>Cheryl Martin</cp:lastModifiedBy>
  <cp:revision>9</cp:revision>
  <dcterms:created xsi:type="dcterms:W3CDTF">2020-04-14T10:03:48Z</dcterms:created>
  <dcterms:modified xsi:type="dcterms:W3CDTF">2020-04-14T16:18:10Z</dcterms:modified>
</cp:coreProperties>
</file>