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91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7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17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71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46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2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480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42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426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680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70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hf.org.uk/informationsupport/tests/checking-your-puls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4500" b="1" u="sng" dirty="0" smtClean="0">
                <a:latin typeface="Arial Narrow" panose="020B0606020202030204" pitchFamily="34" charset="0"/>
              </a:rPr>
              <a:t>Y6 Science – Pulse Rate Investigation</a:t>
            </a:r>
            <a:endParaRPr lang="en-US" sz="4500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1323832"/>
            <a:ext cx="10382958" cy="5076967"/>
          </a:xfrm>
        </p:spPr>
        <p:txBody>
          <a:bodyPr>
            <a:noAutofit/>
          </a:bodyPr>
          <a:lstStyle/>
          <a:p>
            <a:pPr algn="l"/>
            <a:r>
              <a:rPr lang="en-GB" sz="4000" u="sng" dirty="0" smtClean="0">
                <a:latin typeface="Arial Narrow" panose="020B0606020202030204" pitchFamily="34" charset="0"/>
              </a:rPr>
              <a:t>Objective:</a:t>
            </a:r>
            <a:endParaRPr lang="en-GB" sz="4000" dirty="0" smtClean="0">
              <a:latin typeface="Arial Narrow" panose="020B060602020203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Arial Narrow" panose="020B0606020202030204" pitchFamily="34" charset="0"/>
              </a:rPr>
              <a:t>To recognise the impact of exercise on the way your body (heart/lungs) functions.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Arial Narrow" panose="020B0606020202030204" pitchFamily="34" charset="0"/>
              </a:rPr>
              <a:t>To make a series of repeated measurements with precision.  </a:t>
            </a:r>
            <a:endParaRPr lang="en-GB" sz="4000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21" y="3562066"/>
            <a:ext cx="2858719" cy="329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85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4500" b="1" u="sng" dirty="0" smtClean="0">
                <a:latin typeface="Arial Narrow" panose="020B0606020202030204" pitchFamily="34" charset="0"/>
              </a:rPr>
              <a:t>Y6 Science – Pulse Rate Investigation</a:t>
            </a:r>
            <a:endParaRPr lang="en-US" sz="45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1478" y="1139696"/>
            <a:ext cx="98234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Arial Narrow" panose="020B0606020202030204" pitchFamily="34" charset="0"/>
              </a:rPr>
              <a:t>Your pulse rate is the number of beats your heart makes per minute.</a:t>
            </a:r>
          </a:p>
          <a:p>
            <a:endParaRPr lang="en-GB" sz="3000" dirty="0">
              <a:latin typeface="Arial Narrow" panose="020B0606020202030204" pitchFamily="34" charset="0"/>
            </a:endParaRPr>
          </a:p>
          <a:p>
            <a:r>
              <a:rPr lang="en-GB" sz="3000" b="1" dirty="0">
                <a:latin typeface="Arial Narrow" panose="020B0606020202030204" pitchFamily="34" charset="0"/>
              </a:rPr>
              <a:t>How do we take our pulse rate</a:t>
            </a:r>
            <a:r>
              <a:rPr lang="en-GB" sz="3000" b="1" dirty="0" smtClean="0">
                <a:latin typeface="Arial Narrow" panose="020B0606020202030204" pitchFamily="34" charset="0"/>
              </a:rPr>
              <a:t>? Watch this video: </a:t>
            </a:r>
          </a:p>
          <a:p>
            <a:r>
              <a:rPr lang="en-GB" sz="2000" b="1" dirty="0" smtClean="0">
                <a:latin typeface="Arial Narrow" panose="020B0606020202030204" pitchFamily="34" charset="0"/>
                <a:hlinkClick r:id="rId4"/>
              </a:rPr>
              <a:t>https://www.bhf.org.uk/informationsupport/tests/checking-your-pulse</a:t>
            </a:r>
            <a:endParaRPr lang="en-GB" sz="2000" b="1" dirty="0" smtClean="0">
              <a:latin typeface="Arial Narrow" panose="020B0606020202030204" pitchFamily="34" charset="0"/>
            </a:endParaRPr>
          </a:p>
          <a:p>
            <a:endParaRPr lang="en-GB" sz="3000" b="1" u="sng" dirty="0" smtClean="0">
              <a:latin typeface="Arial Narrow" panose="020B0606020202030204" pitchFamily="34" charset="0"/>
            </a:endParaRPr>
          </a:p>
          <a:p>
            <a:r>
              <a:rPr lang="en-GB" sz="3000" b="1" u="sng" dirty="0" smtClean="0">
                <a:latin typeface="Arial Narrow" panose="020B0606020202030204" pitchFamily="34" charset="0"/>
              </a:rPr>
              <a:t>Resting </a:t>
            </a:r>
            <a:r>
              <a:rPr lang="en-GB" sz="3000" b="1" u="sng" dirty="0">
                <a:latin typeface="Arial Narrow" panose="020B0606020202030204" pitchFamily="34" charset="0"/>
              </a:rPr>
              <a:t>Pulse Rates:</a:t>
            </a:r>
            <a:endParaRPr lang="en-GB" sz="3000" dirty="0" smtClean="0">
              <a:effectLst/>
              <a:latin typeface="Arial Narrow" panose="020B0606020202030204" pitchFamily="34" charset="0"/>
            </a:endParaRPr>
          </a:p>
          <a:p>
            <a:r>
              <a:rPr lang="en-GB" sz="3000" b="1" dirty="0">
                <a:latin typeface="Arial Narrow" panose="020B0606020202030204" pitchFamily="34" charset="0"/>
              </a:rPr>
              <a:t>Babies/</a:t>
            </a:r>
            <a:r>
              <a:rPr lang="en-GB" sz="3000" b="1" dirty="0" err="1">
                <a:latin typeface="Arial Narrow" panose="020B0606020202030204" pitchFamily="34" charset="0"/>
              </a:rPr>
              <a:t>newborns</a:t>
            </a:r>
            <a:r>
              <a:rPr lang="en-GB" sz="3000" b="1" dirty="0">
                <a:latin typeface="Arial Narrow" panose="020B0606020202030204" pitchFamily="34" charset="0"/>
              </a:rPr>
              <a:t> = 120-160 beats per minute</a:t>
            </a:r>
            <a:endParaRPr lang="en-GB" sz="3000" dirty="0" smtClean="0">
              <a:effectLst/>
              <a:latin typeface="Arial Narrow" panose="020B0606020202030204" pitchFamily="34" charset="0"/>
            </a:endParaRPr>
          </a:p>
          <a:p>
            <a:r>
              <a:rPr lang="en-GB" sz="3000" b="1" dirty="0">
                <a:latin typeface="Arial Narrow" panose="020B0606020202030204" pitchFamily="34" charset="0"/>
              </a:rPr>
              <a:t>Under 12's = 80-110 bpm</a:t>
            </a:r>
            <a:endParaRPr lang="en-GB" sz="3000" dirty="0" smtClean="0">
              <a:effectLst/>
              <a:latin typeface="Arial Narrow" panose="020B0606020202030204" pitchFamily="34" charset="0"/>
            </a:endParaRPr>
          </a:p>
          <a:p>
            <a:r>
              <a:rPr lang="en-GB" sz="3000" b="1" dirty="0">
                <a:latin typeface="Arial Narrow" panose="020B0606020202030204" pitchFamily="34" charset="0"/>
              </a:rPr>
              <a:t>Adults = 60-100 </a:t>
            </a:r>
            <a:r>
              <a:rPr lang="en-GB" sz="3000" b="1" dirty="0" smtClean="0">
                <a:latin typeface="Arial Narrow" panose="020B0606020202030204" pitchFamily="34" charset="0"/>
              </a:rPr>
              <a:t>bpm</a:t>
            </a:r>
            <a:r>
              <a:rPr lang="en-GB" sz="3000" b="1" dirty="0">
                <a:latin typeface="Arial Narrow" panose="020B0606020202030204" pitchFamily="34" charset="0"/>
              </a:rPr>
              <a:t/>
            </a:r>
            <a:br>
              <a:rPr lang="en-GB" sz="3000" b="1" dirty="0">
                <a:latin typeface="Arial Narrow" panose="020B0606020202030204" pitchFamily="34" charset="0"/>
              </a:rPr>
            </a:br>
            <a:endParaRPr lang="en-GB" sz="3000" b="1" dirty="0">
              <a:latin typeface="Arial Narrow" panose="020B0606020202030204" pitchFamily="34" charset="0"/>
            </a:endParaRPr>
          </a:p>
          <a:p>
            <a:r>
              <a:rPr lang="en-GB" sz="3000" b="1" dirty="0">
                <a:latin typeface="Arial Narrow" panose="020B0606020202030204" pitchFamily="34" charset="0"/>
              </a:rPr>
              <a:t>These are 'normal' ranges, but there are exceptions e.g. a pulse rate below 50 bpm for an athlete is considered perfectly healthy. </a:t>
            </a:r>
            <a:endParaRPr lang="en-US" sz="3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448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4500" b="1" u="sng" dirty="0" smtClean="0">
                <a:latin typeface="Arial Narrow" panose="020B0606020202030204" pitchFamily="34" charset="0"/>
              </a:rPr>
              <a:t>Y6 Science – Pulse Rate Investigation</a:t>
            </a:r>
            <a:endParaRPr lang="en-US" sz="45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1478" y="1139696"/>
            <a:ext cx="9823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ial Narrow" panose="020B0606020202030204" pitchFamily="34" charset="0"/>
              </a:rPr>
              <a:t>You are going to design your own experiment to investigate how your pulse rate is affected by different types of exercise e.g. resting, walking, skipping, running. </a:t>
            </a:r>
          </a:p>
          <a:p>
            <a:endParaRPr lang="en-GB" sz="4000" dirty="0">
              <a:latin typeface="Arial Narrow" panose="020B0606020202030204" pitchFamily="34" charset="0"/>
            </a:endParaRPr>
          </a:p>
          <a:p>
            <a:r>
              <a:rPr lang="en-GB" sz="4000" dirty="0" smtClean="0">
                <a:latin typeface="Arial Narrow" panose="020B0606020202030204" pitchFamily="34" charset="0"/>
              </a:rPr>
              <a:t>You will need to do each activity more than once (with sufficient rest in between!) then get a mean (average) reading for each type of exercise.  </a:t>
            </a:r>
            <a:endParaRPr lang="en-US" sz="4000" dirty="0">
              <a:latin typeface="Arial Narrow" panose="020B0606020202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4493" y="4039737"/>
            <a:ext cx="2278492" cy="266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039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4500" b="1" u="sng" dirty="0" smtClean="0">
                <a:latin typeface="Arial Narrow" panose="020B0606020202030204" pitchFamily="34" charset="0"/>
              </a:rPr>
              <a:t>Y6 Science – Pulse Rate Investigation</a:t>
            </a:r>
            <a:endParaRPr lang="en-US" sz="45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1477" y="1139696"/>
            <a:ext cx="10751447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Arial Narrow" panose="020B0606020202030204" pitchFamily="34" charset="0"/>
              </a:rPr>
              <a:t>Questions to consider:</a:t>
            </a:r>
          </a:p>
          <a:p>
            <a:r>
              <a:rPr lang="en-GB" sz="4000" dirty="0" smtClean="0">
                <a:latin typeface="Arial Narrow" panose="020B0606020202030204" pitchFamily="34" charset="0"/>
              </a:rPr>
              <a:t>*How long will you do each exercise for before </a:t>
            </a:r>
          </a:p>
          <a:p>
            <a:r>
              <a:rPr lang="en-GB" sz="4000" dirty="0">
                <a:latin typeface="Arial Narrow" panose="020B0606020202030204" pitchFamily="34" charset="0"/>
              </a:rPr>
              <a:t>m</a:t>
            </a:r>
            <a:r>
              <a:rPr lang="en-GB" sz="4000" dirty="0" smtClean="0">
                <a:latin typeface="Arial Narrow" panose="020B0606020202030204" pitchFamily="34" charset="0"/>
              </a:rPr>
              <a:t>easuring your pulse? You’ll need a timer! </a:t>
            </a:r>
            <a:endParaRPr lang="en-GB" sz="4000" dirty="0">
              <a:latin typeface="Arial Narrow" panose="020B0606020202030204" pitchFamily="34" charset="0"/>
            </a:endParaRPr>
          </a:p>
          <a:p>
            <a:endParaRPr lang="en-GB" dirty="0" smtClean="0">
              <a:latin typeface="Arial Narrow" panose="020B0606020202030204" pitchFamily="34" charset="0"/>
            </a:endParaRPr>
          </a:p>
          <a:p>
            <a:r>
              <a:rPr lang="en-GB" sz="4000" dirty="0" smtClean="0">
                <a:latin typeface="Arial Narrow" panose="020B0606020202030204" pitchFamily="34" charset="0"/>
              </a:rPr>
              <a:t>*How will you ensure your results are accurate/consistent?</a:t>
            </a:r>
          </a:p>
          <a:p>
            <a:endParaRPr lang="en-GB" dirty="0">
              <a:latin typeface="Arial Narrow" panose="020B0606020202030204" pitchFamily="34" charset="0"/>
            </a:endParaRPr>
          </a:p>
          <a:p>
            <a:r>
              <a:rPr lang="en-GB" sz="4000" dirty="0" smtClean="0">
                <a:latin typeface="Arial Narrow" panose="020B0606020202030204" pitchFamily="34" charset="0"/>
              </a:rPr>
              <a:t>*Do you need to count your heart beats for a</a:t>
            </a:r>
          </a:p>
          <a:p>
            <a:r>
              <a:rPr lang="en-GB" sz="4000" dirty="0">
                <a:latin typeface="Arial Narrow" panose="020B0606020202030204" pitchFamily="34" charset="0"/>
              </a:rPr>
              <a:t>w</a:t>
            </a:r>
            <a:r>
              <a:rPr lang="en-GB" sz="4000" dirty="0" smtClean="0">
                <a:latin typeface="Arial Narrow" panose="020B0606020202030204" pitchFamily="34" charset="0"/>
              </a:rPr>
              <a:t>hole minute or could you do 20/30 seconds</a:t>
            </a:r>
          </a:p>
          <a:p>
            <a:r>
              <a:rPr lang="en-GB" sz="4000" dirty="0" smtClean="0">
                <a:latin typeface="Arial Narrow" panose="020B0606020202030204" pitchFamily="34" charset="0"/>
              </a:rPr>
              <a:t>then multiply by 3/2?    </a:t>
            </a:r>
            <a:endParaRPr lang="en-US" sz="4000" dirty="0">
              <a:latin typeface="Arial Narrow" panose="020B0606020202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4493" y="4039737"/>
            <a:ext cx="2278492" cy="266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14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4500" b="1" u="sng" dirty="0" smtClean="0">
                <a:latin typeface="Arial Narrow" panose="020B0606020202030204" pitchFamily="34" charset="0"/>
              </a:rPr>
              <a:t>Y6 Science – Pulse Rate Investigation</a:t>
            </a:r>
            <a:endParaRPr lang="en-US" sz="45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7413" t="9094" r="19126" b="45383"/>
          <a:stretch/>
        </p:blipFill>
        <p:spPr>
          <a:xfrm>
            <a:off x="371478" y="1433014"/>
            <a:ext cx="8256896" cy="33300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1478" y="5056386"/>
            <a:ext cx="102221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x</a:t>
            </a:r>
            <a:r>
              <a:rPr lang="en-GB" dirty="0" smtClean="0">
                <a:latin typeface="Arial Narrow" panose="020B0606020202030204" pitchFamily="34" charset="0"/>
              </a:rPr>
              <a:t>  = </a:t>
            </a:r>
            <a:r>
              <a:rPr lang="en-GB" sz="3200" dirty="0" smtClean="0">
                <a:latin typeface="Arial Narrow" panose="020B0606020202030204" pitchFamily="34" charset="0"/>
              </a:rPr>
              <a:t>We should discount any ‘outliers’ (a piece of data that looks inaccurate because it is significantly higher/lower than the rest) </a:t>
            </a:r>
            <a:endParaRPr lang="en-US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289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4500" b="1" u="sng" dirty="0" smtClean="0">
                <a:latin typeface="Arial Narrow" panose="020B0606020202030204" pitchFamily="34" charset="0"/>
              </a:rPr>
              <a:t>Y6 Science – Pulse Rate Investigation</a:t>
            </a:r>
            <a:endParaRPr lang="en-US" sz="45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7012" y="1590442"/>
            <a:ext cx="1022217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latin typeface="Arial Narrow" panose="020B0606020202030204" pitchFamily="34" charset="0"/>
              </a:rPr>
              <a:t>Task:</a:t>
            </a:r>
          </a:p>
          <a:p>
            <a:r>
              <a:rPr lang="en-GB" sz="3200" dirty="0" smtClean="0">
                <a:latin typeface="Arial Narrow" panose="020B0606020202030204" pitchFamily="34" charset="0"/>
              </a:rPr>
              <a:t>Write up the investigation. You can use the sheet provided on the school website to do so, if it helps. </a:t>
            </a:r>
          </a:p>
          <a:p>
            <a:endParaRPr lang="en-GB" sz="3200" dirty="0" smtClean="0">
              <a:latin typeface="Arial Narrow" panose="020B0606020202030204" pitchFamily="34" charset="0"/>
            </a:endParaRPr>
          </a:p>
          <a:p>
            <a:r>
              <a:rPr lang="en-GB" sz="3200" dirty="0" smtClean="0">
                <a:latin typeface="Arial Narrow" panose="020B0606020202030204" pitchFamily="34" charset="0"/>
              </a:rPr>
              <a:t>Remember to focus on how you ensured your results were precise and accurate. </a:t>
            </a:r>
          </a:p>
          <a:p>
            <a:endParaRPr lang="en-GB" sz="3200" dirty="0" smtClean="0">
              <a:latin typeface="Arial Narrow" panose="020B0606020202030204" pitchFamily="34" charset="0"/>
            </a:endParaRPr>
          </a:p>
          <a:p>
            <a:r>
              <a:rPr lang="en-GB" sz="3200" dirty="0" smtClean="0">
                <a:latin typeface="Arial Narrow" panose="020B0606020202030204" pitchFamily="34" charset="0"/>
              </a:rPr>
              <a:t>In your conclusion, you should say what you learnt from your results </a:t>
            </a:r>
          </a:p>
          <a:p>
            <a:r>
              <a:rPr lang="en-GB" sz="3200" dirty="0" smtClean="0">
                <a:latin typeface="Arial Narrow" panose="020B0606020202030204" pitchFamily="34" charset="0"/>
              </a:rPr>
              <a:t>i.e. what impact did exercise have on your pulse rate and why you think this is.  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70" b="89908" l="9957" r="8961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91725" y="4369701"/>
            <a:ext cx="2200275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782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327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Narrow</vt:lpstr>
      <vt:lpstr>Calibri</vt:lpstr>
      <vt:lpstr>Calibri Light</vt:lpstr>
      <vt:lpstr>Office Theme</vt:lpstr>
      <vt:lpstr>Y6 Science – Pulse Rate Investigation</vt:lpstr>
      <vt:lpstr>Y6 Science – Pulse Rate Investigation</vt:lpstr>
      <vt:lpstr>Y6 Science – Pulse Rate Investigation</vt:lpstr>
      <vt:lpstr>Y6 Science – Pulse Rate Investigation</vt:lpstr>
      <vt:lpstr>Y6 Science – Pulse Rate Investigation</vt:lpstr>
      <vt:lpstr>Y6 Science – Pulse Rate Investigation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Y6 Science - Classification</dc:title>
  <dc:creator>Verity Ketteringham</dc:creator>
  <cp:lastModifiedBy>Verity Ketteringham</cp:lastModifiedBy>
  <cp:revision>32</cp:revision>
  <dcterms:created xsi:type="dcterms:W3CDTF">2020-04-13T13:48:48Z</dcterms:created>
  <dcterms:modified xsi:type="dcterms:W3CDTF">2020-04-14T13:19:26Z</dcterms:modified>
</cp:coreProperties>
</file>