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7EA9C-E10F-4587-ADD2-CB3529D8BC0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CF53DC-34E7-440A-8F12-291D591AB8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3441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046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554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655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05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766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408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162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454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539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423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5876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41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gffr82/articles/zx9hcj6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resources.hwb.wales.gov.uk/VTC/16022007/sound_travels/lesson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817" y="1135834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Lesson Objective &amp; focus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Recognise that vibrations from sound travel through a medium to reach the air.</a:t>
            </a:r>
            <a:br>
              <a:rPr lang="en-GB" dirty="0" smtClean="0"/>
            </a:br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6869" y="2952161"/>
            <a:ext cx="3827475" cy="2870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0016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Input for new learning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Watch this first.</a:t>
            </a:r>
          </a:p>
          <a:p>
            <a:endParaRPr lang="en-GB" dirty="0" smtClean="0"/>
          </a:p>
          <a:p>
            <a:r>
              <a:rPr lang="en-GB" dirty="0" smtClean="0">
                <a:hlinkClick r:id="rId2"/>
              </a:rPr>
              <a:t>https://www.bbc.co.uk/bitesize/topics/zgffr82/articles/zx9hcj6</a:t>
            </a:r>
            <a:r>
              <a:rPr lang="en-GB" dirty="0" smtClean="0"/>
              <a:t> </a:t>
            </a:r>
          </a:p>
          <a:p>
            <a:endParaRPr lang="en-GB" dirty="0" smtClean="0"/>
          </a:p>
          <a:p>
            <a:r>
              <a:rPr lang="en-GB" dirty="0" smtClean="0"/>
              <a:t>Complete the online quiz  below the video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9313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9726" y="629871"/>
            <a:ext cx="10515600" cy="4351338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dirty="0" smtClean="0"/>
              <a:t>Follow </a:t>
            </a:r>
            <a:r>
              <a:rPr lang="en-GB" dirty="0"/>
              <a:t>the interactive lesson by clicking on the </a:t>
            </a:r>
            <a:r>
              <a:rPr lang="en-GB" dirty="0" smtClean="0"/>
              <a:t>picture below 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</p:txBody>
      </p:sp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2125" y="1955434"/>
            <a:ext cx="6773740" cy="4565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408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33</Words>
  <Application>Microsoft Office PowerPoint</Application>
  <PresentationFormat>Widescreen</PresentationFormat>
  <Paragraphs>10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Lesson Objective &amp; focus  Recognise that vibrations from sound travel through a medium to reach the air. </vt:lpstr>
      <vt:lpstr>Input for new learning </vt:lpstr>
      <vt:lpstr>Task 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Objective &amp; focus:  Identify how sounds are made and understand that vibrations create sound waves.</dc:title>
  <dc:creator>James Treen</dc:creator>
  <cp:lastModifiedBy>James Treen</cp:lastModifiedBy>
  <cp:revision>6</cp:revision>
  <dcterms:created xsi:type="dcterms:W3CDTF">2020-04-14T09:34:58Z</dcterms:created>
  <dcterms:modified xsi:type="dcterms:W3CDTF">2020-04-14T09:48:33Z</dcterms:modified>
</cp:coreProperties>
</file>