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4" autoAdjust="0"/>
    <p:restoredTop sz="94660"/>
  </p:normalViewPr>
  <p:slideViewPr>
    <p:cSldViewPr snapToGrid="0">
      <p:cViewPr varScale="1">
        <p:scale>
          <a:sx n="61" d="100"/>
          <a:sy n="61" d="100"/>
        </p:scale>
        <p:origin x="96" y="3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t>4/7/2020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4/7/2020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4/7/2020</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t>4/7/2020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t>4/7/2020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t>4/7/2020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4/7/2020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t>4/7/2020</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t>4/7/2020</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t>4/7/2020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t>4/7/2020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4/7/2020</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codeforlife.education/rapidrouter/" TargetMode="External"/><Relationship Id="rId2" Type="http://schemas.openxmlformats.org/officeDocument/2006/relationships/hyperlink" Target="https://www.freetypinggame.net/free-typing-lesson.asp"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Year 3 </a:t>
            </a:r>
            <a:r>
              <a:rPr lang="en-GB" dirty="0" err="1" smtClean="0"/>
              <a:t>ict</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035285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Keep practising your fantastic touch typing and coding skills.</a:t>
            </a:r>
            <a:endParaRPr lang="en-US" dirty="0"/>
          </a:p>
        </p:txBody>
      </p:sp>
      <p:sp>
        <p:nvSpPr>
          <p:cNvPr id="3" name="Content Placeholder 2"/>
          <p:cNvSpPr>
            <a:spLocks noGrp="1"/>
          </p:cNvSpPr>
          <p:nvPr>
            <p:ph idx="1"/>
          </p:nvPr>
        </p:nvSpPr>
        <p:spPr/>
        <p:txBody>
          <a:bodyPr/>
          <a:lstStyle/>
          <a:p>
            <a:r>
              <a:rPr lang="en-GB" dirty="0" smtClean="0"/>
              <a:t>Touch typing – Click on the link below and work your way through the lessons.</a:t>
            </a:r>
          </a:p>
          <a:p>
            <a:pPr marL="0" indent="0">
              <a:buNone/>
            </a:pPr>
            <a:r>
              <a:rPr lang="en-GB" dirty="0" smtClean="0"/>
              <a:t>  See if you can beat the number of words you can type per minute!</a:t>
            </a:r>
          </a:p>
          <a:p>
            <a:r>
              <a:rPr lang="en-US" dirty="0" smtClean="0">
                <a:hlinkClick r:id="rId2"/>
              </a:rPr>
              <a:t>https://www.freetypinggame.net/free-typing-lesson.asp</a:t>
            </a:r>
            <a:endParaRPr lang="en-US" dirty="0" smtClean="0"/>
          </a:p>
          <a:p>
            <a:endParaRPr lang="en-GB" dirty="0"/>
          </a:p>
          <a:p>
            <a:endParaRPr lang="en-GB" dirty="0" smtClean="0"/>
          </a:p>
          <a:p>
            <a:r>
              <a:rPr lang="en-GB" dirty="0" smtClean="0"/>
              <a:t>Coding-</a:t>
            </a:r>
            <a:r>
              <a:rPr lang="en-US" dirty="0" smtClean="0"/>
              <a:t> Click on the link below to continue the learning you have been doing in class. Don’t forget to read the instructions carefully on each level! You don’t need to register with this site but if you want to save your progress </a:t>
            </a:r>
            <a:r>
              <a:rPr lang="en-US" smtClean="0"/>
              <a:t>you will need to.</a:t>
            </a:r>
            <a:endParaRPr lang="en-US" dirty="0" smtClean="0"/>
          </a:p>
          <a:p>
            <a:r>
              <a:rPr lang="en-US" dirty="0">
                <a:hlinkClick r:id="rId3"/>
              </a:rPr>
              <a:t>https://www.codeforlife.education/rapidrouter/</a:t>
            </a:r>
            <a:endParaRPr lang="en-GB" dirty="0" smtClean="0"/>
          </a:p>
        </p:txBody>
      </p:sp>
    </p:spTree>
    <p:extLst>
      <p:ext uri="{BB962C8B-B14F-4D97-AF65-F5344CB8AC3E}">
        <p14:creationId xmlns:p14="http://schemas.microsoft.com/office/powerpoint/2010/main" val="4717153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TM03090434[[fn=Wood Type]]</Template>
  <TotalTime>6</TotalTime>
  <Words>101</Words>
  <Application>Microsoft Office PowerPoint</Application>
  <PresentationFormat>Widescreen</PresentationFormat>
  <Paragraphs>9</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Rockwell</vt:lpstr>
      <vt:lpstr>Rockwell Condensed</vt:lpstr>
      <vt:lpstr>Wingdings</vt:lpstr>
      <vt:lpstr>Wood Type</vt:lpstr>
      <vt:lpstr>Year 3 ict</vt:lpstr>
      <vt:lpstr>Keep practising your fantastic touch typing and coding skills.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ict</dc:title>
  <dc:creator>Emily Buckler</dc:creator>
  <cp:lastModifiedBy>Emily Buckler</cp:lastModifiedBy>
  <cp:revision>1</cp:revision>
  <dcterms:created xsi:type="dcterms:W3CDTF">2020-04-07T21:00:56Z</dcterms:created>
  <dcterms:modified xsi:type="dcterms:W3CDTF">2020-04-07T21:07:04Z</dcterms:modified>
</cp:coreProperties>
</file>