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826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7T13:04:35.4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34 11136,'-5'-26'672,"5"19"-160,5 18-3552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7T13:04:36.0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4 8544,'-13'-4'512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AB70D-3A8B-422C-AFAD-DB1C0A11EA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4292B-CC8C-4AC2-9CC0-8F448BD124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362CC-2E8E-4942-A95A-32CFD801E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A48ED-7817-4A28-9F23-30A5857C3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BE08C-A7D6-4DD1-BD10-1C7B4B065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398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730E9-EE6C-45DD-82D7-90AE53717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FACE8-B195-4D36-9B23-BFDA35FDF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9BDD8-82F1-4966-8589-7B0212839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C3FAC-06D0-4750-9701-7DDDB5B5E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03036-4024-4F74-AF73-31A0AC17D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869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15084-467C-4A03-80E4-94235FF22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3582E-95EA-48CA-820E-A4778039E9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FD6B0-BD14-4130-95CD-863DDFA1E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3A0828-1250-4A8C-A336-0E9CE273D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C3F8F-CEDD-44EF-B8E6-58FC86312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78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7670C-4F69-4064-B093-56001EDD5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48A61-6DBA-46EB-9C6C-EEF4CE071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9581D4-CE99-4472-B025-BF6C6D3D3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DB7AD-1DF7-48CB-A6BD-2CE906190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0BCF2-E283-46CA-9FCA-C539E5DD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F33734-B316-4B06-A394-5EA9427A0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67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6E4E0-96A1-4B00-8EAA-EC544EE4D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8A54FA-57DA-4C08-9AF1-F2DEC6FA5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8EA38-5048-400C-BE57-0913F9A67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564FD8-93EB-4B81-A04F-18449EF82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4172A0-75AA-488A-B1C1-46EB14C9B0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D598B1-FBC7-4A71-8FC8-8E323EBC7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AAF5EA-768E-4F8C-A7D2-B3019AF2C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811E51-473D-479A-BA35-D8A6E71EC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55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45366-C358-4FBF-8DC7-F2D58354D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5539E1-4685-4D3C-A48E-70E857086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CFF0C4-B761-474A-8A61-E90B25BB3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76371D-8E49-42A5-A126-641E301D8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91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67DCC7-9F26-4F01-BE4E-528046075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099AE3-CC90-49D2-BA77-C1F53B43C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8A7F3F-7EAF-4868-AB1F-D68759303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44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FFCA6-555F-496B-A4DB-290F79DF4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EEB33-7313-48F3-8566-0A2DFDA0D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F22D45-4641-472E-80F5-A21650035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2D683F-CBDE-4CD2-9E36-556D4BEFF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A549AC-C174-49A4-96D0-706FCB94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FEB5C3-DDFF-42E2-B4C0-B0C137B05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841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15A43-7954-4DC6-9AAB-403E22584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5E044C-47CE-4774-AC40-08759DE6AC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49530C-3D31-4050-BBE2-66CEA8BCD7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5BA107-EBBC-49B6-B2F6-ED5006B0C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048D8F-31D0-433D-B86B-4F87EBF45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95B3B7-E217-444C-8C53-0C34ADA18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652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80E5B-D7A2-4B11-9AE5-3FE3910D7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5F8BA3-16E3-47DB-BC0C-4C11128A27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700E8-DC62-4FE9-9F18-3139DA860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E86AF-D8C5-4D40-8555-8737A018F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6D8CC-222D-4D9D-944A-5FB264900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674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7714BE-D189-4E7F-BBDF-C385E6F548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85BB9F-C7D1-4091-9086-435B0DB461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B6D85-DBAA-4A78-B341-63839F93F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96F38-3ACB-490F-9961-0B31BC744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B6C2C6-3707-4591-B980-8FC9E3D54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35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2D56D0-4C9B-4D3D-B6DF-28AD8435C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CDCFD-3A79-4693-BED3-069E3E061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E5E6A-46EA-492A-B82D-725B6B7ECB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2356A-B6B5-4EE9-99EE-C468111F78C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829614-FA60-48DC-86E1-066E6E2AC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081FA0-D5BC-477D-88A0-D3A0E19F90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607A4-3602-4B09-8846-9FD3FF38A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16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41C3F-E993-4F70-B2CB-C735DA7391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Lake District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E94C61-E260-459F-9E08-065BBC5E9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509963"/>
            <a:ext cx="9563100" cy="33274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923B5AB-B4E4-4992-BE4C-04EE3F6158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3C586B-5C9E-41C2-BADD-186718B68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519" y="1"/>
            <a:ext cx="9563100" cy="271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764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E36EA-5A20-40EF-A196-42B00E2C3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600" b="1" i="1" u="sng" dirty="0"/>
              <a:t>Location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69846-BD84-4762-836B-9375355B2A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Lake District National Park is in Cumbria, which is in the North West corner of England.  It covers  912 square miles, making it the 2</a:t>
            </a:r>
            <a:r>
              <a:rPr lang="en-GB" baseline="30000" dirty="0"/>
              <a:t>nd</a:t>
            </a:r>
            <a:r>
              <a:rPr lang="en-GB" dirty="0"/>
              <a:t> largest national park in the UK, after the </a:t>
            </a:r>
            <a:r>
              <a:rPr lang="en-GB" dirty="0" err="1"/>
              <a:t>Cairngorns</a:t>
            </a:r>
            <a:r>
              <a:rPr lang="en-GB" dirty="0"/>
              <a:t> National Park (Scotland).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07360B-556D-47FD-9128-AB11EFAEB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5306" y="3938587"/>
            <a:ext cx="3601387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811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33626-49CB-47A4-93BB-46CDC264D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The history of The Lake District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E3574-DBD8-4633-9C71-5DFE9C379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Lake District became a National Park in 1951. It became a National Park to conserve and enhance the natural beauty, wildlife and cultural heritage of The Lake District. </a:t>
            </a:r>
          </a:p>
          <a:p>
            <a:pPr marL="0" indent="0">
              <a:buNone/>
            </a:pPr>
            <a:r>
              <a:rPr lang="en-GB" dirty="0"/>
              <a:t>It was designated a UNESCO world heritage site in 2017 so it is now protected by international treaties to preserve the interests of humanity.</a:t>
            </a:r>
          </a:p>
          <a:p>
            <a:pPr marL="0" indent="0">
              <a:buNone/>
            </a:pPr>
            <a:r>
              <a:rPr lang="en-GB" dirty="0"/>
              <a:t>In Cumbria, Farming has been a major industry in the region since Roman times!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2B70215-F46E-4A66-B506-3EA43AC94E5F}"/>
                  </a:ext>
                </a:extLst>
              </p14:cNvPr>
              <p14:cNvContentPartPr/>
              <p14:nvPr/>
            </p14:nvContentPartPr>
            <p14:xfrm>
              <a:off x="7843635" y="3639067"/>
              <a:ext cx="1800" cy="122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2B70215-F46E-4A66-B506-3EA43AC94E5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34635" y="3630427"/>
                <a:ext cx="1944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08C8E14-58D5-4CDE-BF77-97B249B993E2}"/>
                  </a:ext>
                </a:extLst>
              </p14:cNvPr>
              <p14:cNvContentPartPr/>
              <p14:nvPr/>
            </p14:nvContentPartPr>
            <p14:xfrm>
              <a:off x="9658035" y="3893227"/>
              <a:ext cx="5040" cy="18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08C8E14-58D5-4CDE-BF77-97B249B993E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649035" y="3884227"/>
                <a:ext cx="22680" cy="1944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161B73D8-6EB5-41FD-A50C-2B51AAE8FD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0750" y="4842136"/>
            <a:ext cx="2381250" cy="1790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E4629A-08A4-4B8A-A0E9-F1A5903447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8731" y="4832151"/>
            <a:ext cx="4216721" cy="202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06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0AE19-D8E1-44A1-8888-3FE7BB23F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Features and Wildlife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21451-DFAA-4012-AB85-55CAB84F02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Lake district is well known for its Lakes, Mountains and woodland, or fells.</a:t>
            </a:r>
          </a:p>
          <a:p>
            <a:pPr marL="0" indent="0">
              <a:buNone/>
            </a:pPr>
            <a:r>
              <a:rPr lang="en-GB" dirty="0"/>
              <a:t> The largest mountain in England is </a:t>
            </a:r>
            <a:r>
              <a:rPr lang="en-GB" dirty="0" err="1"/>
              <a:t>Scarfel</a:t>
            </a:r>
            <a:r>
              <a:rPr lang="en-GB" dirty="0"/>
              <a:t> Pike at 978 metres (3210 feet).  There are 5 more mountains that are over 900 metres/3000 feet.</a:t>
            </a:r>
          </a:p>
          <a:p>
            <a:pPr marL="0" indent="0">
              <a:buNone/>
            </a:pPr>
            <a:r>
              <a:rPr lang="en-GB" dirty="0"/>
              <a:t>Also in The Lake District are </a:t>
            </a:r>
            <a:r>
              <a:rPr lang="en-GB" dirty="0" err="1"/>
              <a:t>Wast</a:t>
            </a:r>
            <a:r>
              <a:rPr lang="en-GB" dirty="0"/>
              <a:t> Water Lake, which is the deepest and Lake Windermere, which is the largest, in England.   This is why it is sometimes known as The Lakes. </a:t>
            </a:r>
          </a:p>
          <a:p>
            <a:pPr marL="0" indent="0">
              <a:buNone/>
            </a:pPr>
            <a:r>
              <a:rPr lang="en-GB" dirty="0"/>
              <a:t>Rare Animals such as the Red Squirrel, the Peregrine falcon and arctic char live in the Lake District.  Other protected species living in the area include the </a:t>
            </a:r>
            <a:r>
              <a:rPr lang="en-GB" dirty="0" err="1"/>
              <a:t>NatterJack</a:t>
            </a:r>
            <a:r>
              <a:rPr lang="en-GB" dirty="0"/>
              <a:t>, Barn Owl and </a:t>
            </a:r>
            <a:r>
              <a:rPr lang="en-GB" dirty="0" err="1"/>
              <a:t>Vendace</a:t>
            </a:r>
            <a:r>
              <a:rPr lang="en-GB" dirty="0"/>
              <a:t> Fish. </a:t>
            </a:r>
          </a:p>
        </p:txBody>
      </p:sp>
    </p:spTree>
    <p:extLst>
      <p:ext uri="{BB962C8B-B14F-4D97-AF65-F5344CB8AC3E}">
        <p14:creationId xmlns:p14="http://schemas.microsoft.com/office/powerpoint/2010/main" val="1007266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D898A-7FDE-42F7-850A-FA383BF13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b="1" i="1" u="sng" dirty="0"/>
              <a:t>Activities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C86028-57EB-4163-AEEE-11F59F095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 many people go to The Lake District (15.8 million visitors per year ) because of the large amount of activities to do there, here are some : abseiling, gorge scrambling, canoeing, The Lakeland legend challenge, Rock climbing, hiking, walking and rambling.  Because there is so much to do Stag and Hen do’s , courses and private guiding is also very popular.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F449E4-635D-4F49-9676-95F5DE61F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848" y="3749276"/>
            <a:ext cx="2331543" cy="31087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D665F3-1670-42ED-8D10-E0F039502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3391" y="3749275"/>
            <a:ext cx="3633377" cy="3108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49ECBA-202D-41D6-8EAC-E386EF202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768" y="3749277"/>
            <a:ext cx="3835232" cy="310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458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323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The Lake District  </vt:lpstr>
      <vt:lpstr>Location </vt:lpstr>
      <vt:lpstr>The history of The Lake District</vt:lpstr>
      <vt:lpstr>Features and Wildlife</vt:lpstr>
      <vt:lpstr>Activities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Lake District</dc:title>
  <dc:creator>Pam</dc:creator>
  <cp:lastModifiedBy>Julie David</cp:lastModifiedBy>
  <cp:revision>13</cp:revision>
  <dcterms:created xsi:type="dcterms:W3CDTF">2020-04-27T12:38:04Z</dcterms:created>
  <dcterms:modified xsi:type="dcterms:W3CDTF">2020-05-01T09:20:24Z</dcterms:modified>
</cp:coreProperties>
</file>