
<file path=[Content_Types].xml><?xml version="1.0" encoding="utf-8"?>
<Types xmlns="http://schemas.openxmlformats.org/package/2006/content-types">
  <Default Extension="png" ContentType="image/png"/>
  <Default Extension="emf" ContentType="image/x-emf"/>
  <Default Extension="rels" ContentType="application/vnd.openxmlformats-package.relationships+xml"/>
  <Default Extension="xml" ContentType="application/xml"/>
  <Default Extension="tiff" ContentType="image/tiff"/>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666" r:id="rId5"/>
    <p:sldMasterId id="2147483671" r:id="rId6"/>
  </p:sldMasterIdLst>
  <p:notesMasterIdLst>
    <p:notesMasterId r:id="rId29"/>
  </p:notesMasterIdLst>
  <p:sldIdLst>
    <p:sldId id="261" r:id="rId7"/>
    <p:sldId id="273" r:id="rId8"/>
    <p:sldId id="280" r:id="rId9"/>
    <p:sldId id="274" r:id="rId10"/>
    <p:sldId id="275" r:id="rId11"/>
    <p:sldId id="276" r:id="rId12"/>
    <p:sldId id="281" r:id="rId13"/>
    <p:sldId id="259" r:id="rId14"/>
    <p:sldId id="267" r:id="rId15"/>
    <p:sldId id="282" r:id="rId16"/>
    <p:sldId id="283" r:id="rId17"/>
    <p:sldId id="277" r:id="rId18"/>
    <p:sldId id="270" r:id="rId19"/>
    <p:sldId id="288" r:id="rId20"/>
    <p:sldId id="272" r:id="rId21"/>
    <p:sldId id="286" r:id="rId22"/>
    <p:sldId id="271" r:id="rId23"/>
    <p:sldId id="268" r:id="rId24"/>
    <p:sldId id="264" r:id="rId25"/>
    <p:sldId id="287" r:id="rId26"/>
    <p:sldId id="262" r:id="rId27"/>
    <p:sldId id="269" r:id="rId28"/>
  </p:sldIdLst>
  <p:sldSz cx="12192000" cy="6858000"/>
  <p:notesSz cx="6858000" cy="9144000"/>
  <p:defaultTextStyle>
    <a:defPPr>
      <a:defRPr lang="it-CH"/>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412" userDrawn="1">
          <p15:clr>
            <a:srgbClr val="A4A3A4"/>
          </p15:clr>
        </p15:guide>
        <p15:guide id="2" pos="3863"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E05475B-C3C9-6741-A84B-B7BE7ACC4222}" v="36" dt="2020-06-08T09:04:18.32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8168" autoAdjust="0"/>
    <p:restoredTop sz="94660"/>
  </p:normalViewPr>
  <p:slideViewPr>
    <p:cSldViewPr snapToGrid="0" showGuides="1">
      <p:cViewPr varScale="1">
        <p:scale>
          <a:sx n="73" d="100"/>
          <a:sy n="73" d="100"/>
        </p:scale>
        <p:origin x="84" y="72"/>
      </p:cViewPr>
      <p:guideLst>
        <p:guide orient="horz" pos="1412"/>
        <p:guide pos="3863"/>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 Type="http://schemas.openxmlformats.org/officeDocument/2006/relationships/customXml" Target="../customXml/item3.xml"/><Relationship Id="rId21" Type="http://schemas.openxmlformats.org/officeDocument/2006/relationships/slide" Target="slides/slide15.xml"/><Relationship Id="rId34" Type="http://schemas.microsoft.com/office/2015/10/relationships/revisionInfo" Target="revisionInfo.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0.xml"/><Relationship Id="rId20" Type="http://schemas.openxmlformats.org/officeDocument/2006/relationships/slide" Target="slides/slide14.xml"/><Relationship Id="rId29"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theme" Target="theme/theme1.xml"/><Relationship Id="rId5" Type="http://schemas.openxmlformats.org/officeDocument/2006/relationships/slideMaster" Target="slideMasters/slideMaster2.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presProps" Target="presProps.xml"/><Relationship Id="rId8"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it-CH"/>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FCF1338-E64D-4FAD-A02D-1C2EB1A1AECE}" type="datetimeFigureOut">
              <a:rPr lang="it-CH" smtClean="0"/>
              <a:t>18.06.2020</a:t>
            </a:fld>
            <a:endParaRPr lang="it-CH"/>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it-CH"/>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it-CH"/>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it-CH"/>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6EAC18E-8A6C-45BB-845D-E9F19D1176AB}" type="slidenum">
              <a:rPr lang="it-CH" smtClean="0"/>
              <a:t>‹#›</a:t>
            </a:fld>
            <a:endParaRPr lang="it-CH"/>
          </a:p>
        </p:txBody>
      </p:sp>
    </p:spTree>
    <p:extLst>
      <p:ext uri="{BB962C8B-B14F-4D97-AF65-F5344CB8AC3E}">
        <p14:creationId xmlns:p14="http://schemas.microsoft.com/office/powerpoint/2010/main" val="161099453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Header Placeholder 3"/>
          <p:cNvSpPr>
            <a:spLocks noGrp="1"/>
          </p:cNvSpPr>
          <p:nvPr>
            <p:ph type="hdr" sz="quarter"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A5BC9479-0814-0E40-9B46-242828A6CF7E}" type="slidenum">
              <a:rPr kumimoji="0" lang="it-IT"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6</a:t>
            </a:fld>
            <a:endParaRPr kumimoji="0" lang="it-IT"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2722240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Header Placeholder 3"/>
          <p:cNvSpPr>
            <a:spLocks noGrp="1"/>
          </p:cNvSpPr>
          <p:nvPr>
            <p:ph type="hdr" sz="quarter"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A5BC9479-0814-0E40-9B46-242828A6CF7E}" type="slidenum">
              <a:rPr kumimoji="0" lang="it-IT"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8</a:t>
            </a:fld>
            <a:endParaRPr kumimoji="0" lang="it-IT"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7636389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Header Placeholder 3"/>
          <p:cNvSpPr>
            <a:spLocks noGrp="1"/>
          </p:cNvSpPr>
          <p:nvPr>
            <p:ph type="hdr" sz="quarter"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A5BC9479-0814-0E40-9B46-242828A6CF7E}" type="slidenum">
              <a:rPr kumimoji="0" lang="it-IT"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9</a:t>
            </a:fld>
            <a:endParaRPr kumimoji="0" lang="it-IT"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4950656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Header Placeholder 3"/>
          <p:cNvSpPr>
            <a:spLocks noGrp="1"/>
          </p:cNvSpPr>
          <p:nvPr>
            <p:ph type="hdr" sz="quarter"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A5BC9479-0814-0E40-9B46-242828A6CF7E}" type="slidenum">
              <a:rPr kumimoji="0" lang="it-IT"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21</a:t>
            </a:fld>
            <a:endParaRPr kumimoji="0" lang="it-IT"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4156796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3.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ext + image/table_1">
    <p:spTree>
      <p:nvGrpSpPr>
        <p:cNvPr id="1" name=""/>
        <p:cNvGrpSpPr/>
        <p:nvPr/>
      </p:nvGrpSpPr>
      <p:grpSpPr>
        <a:xfrm>
          <a:off x="0" y="0"/>
          <a:ext cx="0" cy="0"/>
          <a:chOff x="0" y="0"/>
          <a:chExt cx="0" cy="0"/>
        </a:xfrm>
      </p:grpSpPr>
      <p:sp>
        <p:nvSpPr>
          <p:cNvPr id="15" name="Text Placeholder 6">
            <a:extLst>
              <a:ext uri="{FF2B5EF4-FFF2-40B4-BE49-F238E27FC236}">
                <a16:creationId xmlns:a16="http://schemas.microsoft.com/office/drawing/2014/main" id="{F275DED8-3D68-D246-A974-A09BC3726C1F}"/>
              </a:ext>
            </a:extLst>
          </p:cNvPr>
          <p:cNvSpPr>
            <a:spLocks noGrp="1"/>
          </p:cNvSpPr>
          <p:nvPr>
            <p:ph type="body" sz="quarter" idx="12" hasCustomPrompt="1"/>
          </p:nvPr>
        </p:nvSpPr>
        <p:spPr>
          <a:xfrm>
            <a:off x="719667" y="740834"/>
            <a:ext cx="10752667" cy="676799"/>
          </a:xfrm>
          <a:prstGeom prst="rect">
            <a:avLst/>
          </a:prstGeom>
        </p:spPr>
        <p:txBody>
          <a:bodyPr vert="horz" lIns="0" tIns="0" rIns="0" bIns="0" anchor="t"/>
          <a:lstStyle>
            <a:lvl1pPr marL="0" indent="0">
              <a:buNone/>
              <a:defRPr sz="2400" spc="93">
                <a:latin typeface="Bottega Veneta" pitchFamily="2" charset="0"/>
                <a:cs typeface="Times New Roman" panose="02020603050405020304" pitchFamily="18" charset="0"/>
              </a:defRPr>
            </a:lvl1pPr>
            <a:lvl2pPr marL="609585" indent="0">
              <a:buNone/>
              <a:defRPr sz="2933">
                <a:latin typeface="Berthold Akzidenz-Grotesk Light"/>
              </a:defRPr>
            </a:lvl2pPr>
            <a:lvl3pPr marL="1219170" indent="0">
              <a:buNone/>
              <a:defRPr sz="2933">
                <a:latin typeface="Berthold Akzidenz-Grotesk Light"/>
              </a:defRPr>
            </a:lvl3pPr>
            <a:lvl4pPr marL="1828754" indent="0">
              <a:buNone/>
              <a:defRPr sz="2933">
                <a:latin typeface="Berthold Akzidenz-Grotesk Light"/>
              </a:defRPr>
            </a:lvl4pPr>
            <a:lvl5pPr marL="2438339" indent="0">
              <a:buNone/>
              <a:defRPr sz="2933">
                <a:latin typeface="Berthold Akzidenz-Grotesk Light"/>
              </a:defRPr>
            </a:lvl5pPr>
          </a:lstStyle>
          <a:p>
            <a:pPr lvl="0"/>
            <a:r>
              <a:rPr lang="en-US" dirty="0"/>
              <a:t>SLIDE TITLE HERE </a:t>
            </a:r>
          </a:p>
        </p:txBody>
      </p:sp>
      <p:sp>
        <p:nvSpPr>
          <p:cNvPr id="16" name="Text Placeholder 6">
            <a:extLst>
              <a:ext uri="{FF2B5EF4-FFF2-40B4-BE49-F238E27FC236}">
                <a16:creationId xmlns:a16="http://schemas.microsoft.com/office/drawing/2014/main" id="{10530D98-8E62-704F-81A2-5373F93B0E82}"/>
              </a:ext>
            </a:extLst>
          </p:cNvPr>
          <p:cNvSpPr>
            <a:spLocks noGrp="1"/>
          </p:cNvSpPr>
          <p:nvPr>
            <p:ph type="body" sz="quarter" idx="13" hasCustomPrompt="1"/>
          </p:nvPr>
        </p:nvSpPr>
        <p:spPr>
          <a:xfrm>
            <a:off x="719666" y="1751029"/>
            <a:ext cx="5281084" cy="4047483"/>
          </a:xfrm>
          <a:prstGeom prst="rect">
            <a:avLst/>
          </a:prstGeom>
        </p:spPr>
        <p:txBody>
          <a:bodyPr vert="horz" lIns="0" tIns="0" rIns="0" bIns="0" anchor="b"/>
          <a:lstStyle>
            <a:lvl1pPr marL="0" indent="0">
              <a:buNone/>
              <a:defRPr sz="2400" spc="93">
                <a:latin typeface="Bottega Veneta" pitchFamily="2" charset="0"/>
                <a:cs typeface="Times New Roman" panose="02020603050405020304" pitchFamily="18" charset="0"/>
              </a:defRPr>
            </a:lvl1pPr>
            <a:lvl2pPr marL="609585" indent="0">
              <a:buNone/>
              <a:defRPr sz="2933">
                <a:latin typeface="Berthold Akzidenz-Grotesk Light"/>
              </a:defRPr>
            </a:lvl2pPr>
            <a:lvl3pPr marL="1219170" indent="0">
              <a:buNone/>
              <a:defRPr sz="2933">
                <a:latin typeface="Berthold Akzidenz-Grotesk Light"/>
              </a:defRPr>
            </a:lvl3pPr>
            <a:lvl4pPr marL="1828754" indent="0">
              <a:buNone/>
              <a:defRPr sz="2933">
                <a:latin typeface="Berthold Akzidenz-Grotesk Light"/>
              </a:defRPr>
            </a:lvl4pPr>
            <a:lvl5pPr marL="2438339" indent="0">
              <a:buNone/>
              <a:defRPr sz="2933">
                <a:latin typeface="Berthold Akzidenz-Grotesk Light"/>
              </a:defRPr>
            </a:lvl5pPr>
          </a:lstStyle>
          <a:p>
            <a:pPr lvl="0"/>
            <a:r>
              <a:rPr lang="en-US" dirty="0"/>
              <a:t>Text here</a:t>
            </a:r>
          </a:p>
        </p:txBody>
      </p:sp>
      <p:sp>
        <p:nvSpPr>
          <p:cNvPr id="9" name="Picture Placeholder 10">
            <a:extLst>
              <a:ext uri="{FF2B5EF4-FFF2-40B4-BE49-F238E27FC236}">
                <a16:creationId xmlns:a16="http://schemas.microsoft.com/office/drawing/2014/main" id="{317562B1-F28D-724C-A87C-BA745CF59C08}"/>
              </a:ext>
            </a:extLst>
          </p:cNvPr>
          <p:cNvSpPr>
            <a:spLocks noGrp="1"/>
          </p:cNvSpPr>
          <p:nvPr>
            <p:ph type="pic" sz="quarter" idx="17" hasCustomPrompt="1"/>
          </p:nvPr>
        </p:nvSpPr>
        <p:spPr>
          <a:xfrm>
            <a:off x="6191251" y="1748367"/>
            <a:ext cx="5281083" cy="4080933"/>
          </a:xfrm>
          <a:prstGeom prst="rect">
            <a:avLst/>
          </a:prstGeom>
        </p:spPr>
        <p:txBody>
          <a:bodyPr vert="horz" lIns="0" tIns="0" anchor="ctr"/>
          <a:lstStyle>
            <a:lvl1pPr marL="0" indent="0" algn="ctr">
              <a:buNone/>
              <a:defRPr sz="2400" baseline="0">
                <a:solidFill>
                  <a:srgbClr val="FF0000"/>
                </a:solidFill>
                <a:latin typeface="Bottega Veneta" pitchFamily="2" charset="0"/>
                <a:cs typeface="Times New Roman" panose="02020603050405020304" pitchFamily="18" charset="0"/>
              </a:defRPr>
            </a:lvl1pPr>
          </a:lstStyle>
          <a:p>
            <a:r>
              <a:rPr lang="en-US" dirty="0"/>
              <a:t>Drop picture here</a:t>
            </a:r>
          </a:p>
        </p:txBody>
      </p:sp>
      <p:pic>
        <p:nvPicPr>
          <p:cNvPr id="8" name="Immagine 8">
            <a:extLst>
              <a:ext uri="{FF2B5EF4-FFF2-40B4-BE49-F238E27FC236}">
                <a16:creationId xmlns:a16="http://schemas.microsoft.com/office/drawing/2014/main" id="{164F1B07-DDAA-804C-B137-EAC85D0940E4}"/>
              </a:ext>
            </a:extLst>
          </p:cNvPr>
          <p:cNvPicPr>
            <a:picLocks noChangeAspect="1"/>
          </p:cNvPicPr>
          <p:nvPr userDrawn="1"/>
        </p:nvPicPr>
        <p:blipFill>
          <a:blip r:embed="rId2"/>
          <a:stretch>
            <a:fillRect/>
          </a:stretch>
        </p:blipFill>
        <p:spPr>
          <a:xfrm>
            <a:off x="719667" y="6429129"/>
            <a:ext cx="1404493" cy="123568"/>
          </a:xfrm>
          <a:prstGeom prst="rect">
            <a:avLst/>
          </a:prstGeom>
        </p:spPr>
      </p:pic>
    </p:spTree>
    <p:extLst>
      <p:ext uri="{BB962C8B-B14F-4D97-AF65-F5344CB8AC3E}">
        <p14:creationId xmlns:p14="http://schemas.microsoft.com/office/powerpoint/2010/main" val="2180260940"/>
      </p:ext>
    </p:extLst>
  </p:cSld>
  <p:clrMapOvr>
    <a:masterClrMapping/>
  </p:clrMapOvr>
  <p:extLst>
    <p:ext uri="{DCECCB84-F9BA-43D5-87BE-67443E8EF086}">
      <p15:sldGuideLst xmlns:p15="http://schemas.microsoft.com/office/powerpoint/2012/main">
        <p15:guide id="5" pos="2835">
          <p15:clr>
            <a:srgbClr val="FBAE40"/>
          </p15:clr>
        </p15:guide>
        <p15:guide id="6" pos="2925">
          <p15:clr>
            <a:srgbClr val="FBAE40"/>
          </p15:clr>
        </p15:guide>
        <p15:guide id="8" orient="horz" pos="2754">
          <p15:clr>
            <a:srgbClr val="FBAE40"/>
          </p15:clr>
        </p15:guide>
        <p15:guide id="9" orient="horz" pos="826">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ext + image/table_2">
    <p:spTree>
      <p:nvGrpSpPr>
        <p:cNvPr id="1" name=""/>
        <p:cNvGrpSpPr/>
        <p:nvPr/>
      </p:nvGrpSpPr>
      <p:grpSpPr>
        <a:xfrm>
          <a:off x="0" y="0"/>
          <a:ext cx="0" cy="0"/>
          <a:chOff x="0" y="0"/>
          <a:chExt cx="0" cy="0"/>
        </a:xfrm>
      </p:grpSpPr>
      <p:sp>
        <p:nvSpPr>
          <p:cNvPr id="15" name="Text Placeholder 6">
            <a:extLst>
              <a:ext uri="{FF2B5EF4-FFF2-40B4-BE49-F238E27FC236}">
                <a16:creationId xmlns:a16="http://schemas.microsoft.com/office/drawing/2014/main" id="{F275DED8-3D68-D246-A974-A09BC3726C1F}"/>
              </a:ext>
            </a:extLst>
          </p:cNvPr>
          <p:cNvSpPr>
            <a:spLocks noGrp="1"/>
          </p:cNvSpPr>
          <p:nvPr>
            <p:ph type="body" sz="quarter" idx="12" hasCustomPrompt="1"/>
          </p:nvPr>
        </p:nvSpPr>
        <p:spPr>
          <a:xfrm>
            <a:off x="719667" y="740834"/>
            <a:ext cx="5281084" cy="676799"/>
          </a:xfrm>
          <a:prstGeom prst="rect">
            <a:avLst/>
          </a:prstGeom>
        </p:spPr>
        <p:txBody>
          <a:bodyPr vert="horz" lIns="0" tIns="0" rIns="0" bIns="0" anchor="t"/>
          <a:lstStyle>
            <a:lvl1pPr marL="0" indent="0">
              <a:buNone/>
              <a:defRPr sz="2400" spc="93">
                <a:latin typeface="Bottega Veneta" pitchFamily="2" charset="0"/>
                <a:cs typeface="Times New Roman" panose="02020603050405020304" pitchFamily="18" charset="0"/>
              </a:defRPr>
            </a:lvl1pPr>
            <a:lvl2pPr marL="609585" indent="0">
              <a:buNone/>
              <a:defRPr sz="2933">
                <a:latin typeface="Berthold Akzidenz-Grotesk Light"/>
              </a:defRPr>
            </a:lvl2pPr>
            <a:lvl3pPr marL="1219170" indent="0">
              <a:buNone/>
              <a:defRPr sz="2933">
                <a:latin typeface="Berthold Akzidenz-Grotesk Light"/>
              </a:defRPr>
            </a:lvl3pPr>
            <a:lvl4pPr marL="1828754" indent="0">
              <a:buNone/>
              <a:defRPr sz="2933">
                <a:latin typeface="Berthold Akzidenz-Grotesk Light"/>
              </a:defRPr>
            </a:lvl4pPr>
            <a:lvl5pPr marL="2438339" indent="0">
              <a:buNone/>
              <a:defRPr sz="2933">
                <a:latin typeface="Berthold Akzidenz-Grotesk Light"/>
              </a:defRPr>
            </a:lvl5pPr>
          </a:lstStyle>
          <a:p>
            <a:pPr lvl="0"/>
            <a:r>
              <a:rPr lang="en-US" dirty="0"/>
              <a:t>SLIDE TITLE HERE </a:t>
            </a:r>
          </a:p>
        </p:txBody>
      </p:sp>
      <p:sp>
        <p:nvSpPr>
          <p:cNvPr id="16" name="Text Placeholder 6">
            <a:extLst>
              <a:ext uri="{FF2B5EF4-FFF2-40B4-BE49-F238E27FC236}">
                <a16:creationId xmlns:a16="http://schemas.microsoft.com/office/drawing/2014/main" id="{10530D98-8E62-704F-81A2-5373F93B0E82}"/>
              </a:ext>
            </a:extLst>
          </p:cNvPr>
          <p:cNvSpPr>
            <a:spLocks noGrp="1"/>
          </p:cNvSpPr>
          <p:nvPr>
            <p:ph type="body" sz="quarter" idx="13" hasCustomPrompt="1"/>
          </p:nvPr>
        </p:nvSpPr>
        <p:spPr>
          <a:xfrm>
            <a:off x="719666" y="1751029"/>
            <a:ext cx="5281084" cy="4047483"/>
          </a:xfrm>
          <a:prstGeom prst="rect">
            <a:avLst/>
          </a:prstGeom>
        </p:spPr>
        <p:txBody>
          <a:bodyPr vert="horz" lIns="0" tIns="0" rIns="0" bIns="0" anchor="b"/>
          <a:lstStyle>
            <a:lvl1pPr marL="0" indent="0">
              <a:buNone/>
              <a:defRPr sz="2400" spc="93">
                <a:latin typeface="Bottega Veneta" pitchFamily="2" charset="0"/>
                <a:cs typeface="Times New Roman" panose="02020603050405020304" pitchFamily="18" charset="0"/>
              </a:defRPr>
            </a:lvl1pPr>
            <a:lvl2pPr marL="609585" indent="0">
              <a:buNone/>
              <a:defRPr sz="2933">
                <a:latin typeface="Berthold Akzidenz-Grotesk Light"/>
              </a:defRPr>
            </a:lvl2pPr>
            <a:lvl3pPr marL="1219170" indent="0">
              <a:buNone/>
              <a:defRPr sz="2933">
                <a:latin typeface="Berthold Akzidenz-Grotesk Light"/>
              </a:defRPr>
            </a:lvl3pPr>
            <a:lvl4pPr marL="1828754" indent="0">
              <a:buNone/>
              <a:defRPr sz="2933">
                <a:latin typeface="Berthold Akzidenz-Grotesk Light"/>
              </a:defRPr>
            </a:lvl4pPr>
            <a:lvl5pPr marL="2438339" indent="0">
              <a:buNone/>
              <a:defRPr sz="2933">
                <a:latin typeface="Berthold Akzidenz-Grotesk Light"/>
              </a:defRPr>
            </a:lvl5pPr>
          </a:lstStyle>
          <a:p>
            <a:pPr lvl="0"/>
            <a:r>
              <a:rPr lang="en-US" dirty="0"/>
              <a:t>Text here</a:t>
            </a:r>
          </a:p>
        </p:txBody>
      </p:sp>
      <p:sp>
        <p:nvSpPr>
          <p:cNvPr id="9" name="Picture Placeholder 10">
            <a:extLst>
              <a:ext uri="{FF2B5EF4-FFF2-40B4-BE49-F238E27FC236}">
                <a16:creationId xmlns:a16="http://schemas.microsoft.com/office/drawing/2014/main" id="{317562B1-F28D-724C-A87C-BA745CF59C08}"/>
              </a:ext>
            </a:extLst>
          </p:cNvPr>
          <p:cNvSpPr>
            <a:spLocks noGrp="1"/>
          </p:cNvSpPr>
          <p:nvPr>
            <p:ph type="pic" sz="quarter" idx="17" hasCustomPrompt="1"/>
          </p:nvPr>
        </p:nvSpPr>
        <p:spPr>
          <a:xfrm>
            <a:off x="6191251" y="0"/>
            <a:ext cx="6000749" cy="6858000"/>
          </a:xfrm>
          <a:prstGeom prst="rect">
            <a:avLst/>
          </a:prstGeom>
        </p:spPr>
        <p:txBody>
          <a:bodyPr vert="horz" lIns="0" tIns="0" anchor="ctr"/>
          <a:lstStyle>
            <a:lvl1pPr marL="0" indent="0" algn="ctr">
              <a:buNone/>
              <a:defRPr sz="2400" baseline="0">
                <a:solidFill>
                  <a:srgbClr val="FF0000"/>
                </a:solidFill>
                <a:latin typeface="Bottega Veneta" pitchFamily="2" charset="0"/>
                <a:cs typeface="Times New Roman" panose="02020603050405020304" pitchFamily="18" charset="0"/>
              </a:defRPr>
            </a:lvl1pPr>
          </a:lstStyle>
          <a:p>
            <a:r>
              <a:rPr lang="en-US" dirty="0"/>
              <a:t>Drop picture here</a:t>
            </a:r>
          </a:p>
        </p:txBody>
      </p:sp>
      <p:pic>
        <p:nvPicPr>
          <p:cNvPr id="10" name="Immagine 8">
            <a:extLst>
              <a:ext uri="{FF2B5EF4-FFF2-40B4-BE49-F238E27FC236}">
                <a16:creationId xmlns:a16="http://schemas.microsoft.com/office/drawing/2014/main" id="{A4C5D2C4-D699-D745-925A-6DEB031500CB}"/>
              </a:ext>
            </a:extLst>
          </p:cNvPr>
          <p:cNvPicPr>
            <a:picLocks noChangeAspect="1"/>
          </p:cNvPicPr>
          <p:nvPr userDrawn="1"/>
        </p:nvPicPr>
        <p:blipFill>
          <a:blip r:embed="rId2"/>
          <a:stretch>
            <a:fillRect/>
          </a:stretch>
        </p:blipFill>
        <p:spPr>
          <a:xfrm>
            <a:off x="719667" y="6429129"/>
            <a:ext cx="1404493" cy="123568"/>
          </a:xfrm>
          <a:prstGeom prst="rect">
            <a:avLst/>
          </a:prstGeom>
        </p:spPr>
      </p:pic>
    </p:spTree>
    <p:extLst>
      <p:ext uri="{BB962C8B-B14F-4D97-AF65-F5344CB8AC3E}">
        <p14:creationId xmlns:p14="http://schemas.microsoft.com/office/powerpoint/2010/main" val="3442345255"/>
      </p:ext>
    </p:extLst>
  </p:cSld>
  <p:clrMapOvr>
    <a:masterClrMapping/>
  </p:clrMapOvr>
  <p:extLst>
    <p:ext uri="{DCECCB84-F9BA-43D5-87BE-67443E8EF086}">
      <p15:sldGuideLst xmlns:p15="http://schemas.microsoft.com/office/powerpoint/2012/main">
        <p15:guide id="5" pos="2835">
          <p15:clr>
            <a:srgbClr val="FBAE40"/>
          </p15:clr>
        </p15:guide>
        <p15:guide id="6" pos="2925">
          <p15:clr>
            <a:srgbClr val="FBAE40"/>
          </p15:clr>
        </p15:guide>
        <p15:guide id="8" orient="horz" pos="2754">
          <p15:clr>
            <a:srgbClr val="FBAE40"/>
          </p15:clr>
        </p15:guide>
        <p15:guide id="9" orient="horz" pos="826">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Image/table + text_1">
    <p:spTree>
      <p:nvGrpSpPr>
        <p:cNvPr id="1" name=""/>
        <p:cNvGrpSpPr/>
        <p:nvPr/>
      </p:nvGrpSpPr>
      <p:grpSpPr>
        <a:xfrm>
          <a:off x="0" y="0"/>
          <a:ext cx="0" cy="0"/>
          <a:chOff x="0" y="0"/>
          <a:chExt cx="0" cy="0"/>
        </a:xfrm>
      </p:grpSpPr>
      <p:sp>
        <p:nvSpPr>
          <p:cNvPr id="15" name="Text Placeholder 6">
            <a:extLst>
              <a:ext uri="{FF2B5EF4-FFF2-40B4-BE49-F238E27FC236}">
                <a16:creationId xmlns:a16="http://schemas.microsoft.com/office/drawing/2014/main" id="{F275DED8-3D68-D246-A974-A09BC3726C1F}"/>
              </a:ext>
            </a:extLst>
          </p:cNvPr>
          <p:cNvSpPr>
            <a:spLocks noGrp="1"/>
          </p:cNvSpPr>
          <p:nvPr>
            <p:ph type="body" sz="quarter" idx="12" hasCustomPrompt="1"/>
          </p:nvPr>
        </p:nvSpPr>
        <p:spPr>
          <a:xfrm>
            <a:off x="719667" y="740834"/>
            <a:ext cx="10752667" cy="676799"/>
          </a:xfrm>
          <a:prstGeom prst="rect">
            <a:avLst/>
          </a:prstGeom>
        </p:spPr>
        <p:txBody>
          <a:bodyPr vert="horz" lIns="0" tIns="0" rIns="0" bIns="0" anchor="t"/>
          <a:lstStyle>
            <a:lvl1pPr marL="0" indent="0">
              <a:buNone/>
              <a:defRPr sz="2400" spc="93">
                <a:latin typeface="Bottega Veneta" pitchFamily="2" charset="0"/>
                <a:cs typeface="Times New Roman" panose="02020603050405020304" pitchFamily="18" charset="0"/>
              </a:defRPr>
            </a:lvl1pPr>
            <a:lvl2pPr marL="609585" indent="0">
              <a:buNone/>
              <a:defRPr sz="2933">
                <a:latin typeface="Berthold Akzidenz-Grotesk Light"/>
              </a:defRPr>
            </a:lvl2pPr>
            <a:lvl3pPr marL="1219170" indent="0">
              <a:buNone/>
              <a:defRPr sz="2933">
                <a:latin typeface="Berthold Akzidenz-Grotesk Light"/>
              </a:defRPr>
            </a:lvl3pPr>
            <a:lvl4pPr marL="1828754" indent="0">
              <a:buNone/>
              <a:defRPr sz="2933">
                <a:latin typeface="Berthold Akzidenz-Grotesk Light"/>
              </a:defRPr>
            </a:lvl4pPr>
            <a:lvl5pPr marL="2438339" indent="0">
              <a:buNone/>
              <a:defRPr sz="2933">
                <a:latin typeface="Berthold Akzidenz-Grotesk Light"/>
              </a:defRPr>
            </a:lvl5pPr>
          </a:lstStyle>
          <a:p>
            <a:pPr lvl="0"/>
            <a:r>
              <a:rPr lang="en-US" dirty="0"/>
              <a:t>SLIDE TITLE HERE </a:t>
            </a:r>
          </a:p>
        </p:txBody>
      </p:sp>
      <p:sp>
        <p:nvSpPr>
          <p:cNvPr id="16" name="Text Placeholder 6">
            <a:extLst>
              <a:ext uri="{FF2B5EF4-FFF2-40B4-BE49-F238E27FC236}">
                <a16:creationId xmlns:a16="http://schemas.microsoft.com/office/drawing/2014/main" id="{10530D98-8E62-704F-81A2-5373F93B0E82}"/>
              </a:ext>
            </a:extLst>
          </p:cNvPr>
          <p:cNvSpPr>
            <a:spLocks noGrp="1"/>
          </p:cNvSpPr>
          <p:nvPr>
            <p:ph type="body" sz="quarter" idx="13" hasCustomPrompt="1"/>
          </p:nvPr>
        </p:nvSpPr>
        <p:spPr>
          <a:xfrm>
            <a:off x="6202619" y="1751029"/>
            <a:ext cx="5281084" cy="4047483"/>
          </a:xfrm>
          <a:prstGeom prst="rect">
            <a:avLst/>
          </a:prstGeom>
        </p:spPr>
        <p:txBody>
          <a:bodyPr vert="horz" lIns="0" tIns="0" rIns="0" bIns="0" anchor="b"/>
          <a:lstStyle>
            <a:lvl1pPr marL="0" indent="0">
              <a:buNone/>
              <a:defRPr sz="2400" spc="93">
                <a:latin typeface="Bottega Veneta" pitchFamily="2" charset="0"/>
                <a:cs typeface="Times New Roman" panose="02020603050405020304" pitchFamily="18" charset="0"/>
              </a:defRPr>
            </a:lvl1pPr>
            <a:lvl2pPr marL="609585" indent="0">
              <a:buNone/>
              <a:defRPr sz="2933">
                <a:latin typeface="Berthold Akzidenz-Grotesk Light"/>
              </a:defRPr>
            </a:lvl2pPr>
            <a:lvl3pPr marL="1219170" indent="0">
              <a:buNone/>
              <a:defRPr sz="2933">
                <a:latin typeface="Berthold Akzidenz-Grotesk Light"/>
              </a:defRPr>
            </a:lvl3pPr>
            <a:lvl4pPr marL="1828754" indent="0">
              <a:buNone/>
              <a:defRPr sz="2933">
                <a:latin typeface="Berthold Akzidenz-Grotesk Light"/>
              </a:defRPr>
            </a:lvl4pPr>
            <a:lvl5pPr marL="2438339" indent="0">
              <a:buNone/>
              <a:defRPr sz="2933">
                <a:latin typeface="Berthold Akzidenz-Grotesk Light"/>
              </a:defRPr>
            </a:lvl5pPr>
          </a:lstStyle>
          <a:p>
            <a:pPr lvl="0"/>
            <a:r>
              <a:rPr lang="en-US" dirty="0"/>
              <a:t>Text here</a:t>
            </a:r>
          </a:p>
        </p:txBody>
      </p:sp>
      <p:sp>
        <p:nvSpPr>
          <p:cNvPr id="9" name="Picture Placeholder 10">
            <a:extLst>
              <a:ext uri="{FF2B5EF4-FFF2-40B4-BE49-F238E27FC236}">
                <a16:creationId xmlns:a16="http://schemas.microsoft.com/office/drawing/2014/main" id="{317562B1-F28D-724C-A87C-BA745CF59C08}"/>
              </a:ext>
            </a:extLst>
          </p:cNvPr>
          <p:cNvSpPr>
            <a:spLocks noGrp="1"/>
          </p:cNvSpPr>
          <p:nvPr>
            <p:ph type="pic" sz="quarter" idx="17" hasCustomPrompt="1"/>
          </p:nvPr>
        </p:nvSpPr>
        <p:spPr>
          <a:xfrm>
            <a:off x="719667" y="1748367"/>
            <a:ext cx="5281083" cy="4080933"/>
          </a:xfrm>
          <a:prstGeom prst="rect">
            <a:avLst/>
          </a:prstGeom>
        </p:spPr>
        <p:txBody>
          <a:bodyPr vert="horz" lIns="0" tIns="0" anchor="ctr"/>
          <a:lstStyle>
            <a:lvl1pPr marL="0" indent="0" algn="ctr">
              <a:buNone/>
              <a:defRPr sz="2400" baseline="0">
                <a:solidFill>
                  <a:srgbClr val="FF0000"/>
                </a:solidFill>
                <a:latin typeface="Bottega Veneta" pitchFamily="2" charset="0"/>
                <a:cs typeface="Times New Roman" panose="02020603050405020304" pitchFamily="18" charset="0"/>
              </a:defRPr>
            </a:lvl1pPr>
          </a:lstStyle>
          <a:p>
            <a:r>
              <a:rPr lang="en-US" dirty="0"/>
              <a:t>Drop picture here</a:t>
            </a:r>
          </a:p>
        </p:txBody>
      </p:sp>
    </p:spTree>
    <p:extLst>
      <p:ext uri="{BB962C8B-B14F-4D97-AF65-F5344CB8AC3E}">
        <p14:creationId xmlns:p14="http://schemas.microsoft.com/office/powerpoint/2010/main" val="1911447651"/>
      </p:ext>
    </p:extLst>
  </p:cSld>
  <p:clrMapOvr>
    <a:masterClrMapping/>
  </p:clrMapOvr>
  <p:extLst>
    <p:ext uri="{DCECCB84-F9BA-43D5-87BE-67443E8EF086}">
      <p15:sldGuideLst xmlns:p15="http://schemas.microsoft.com/office/powerpoint/2012/main">
        <p15:guide id="5" pos="2835">
          <p15:clr>
            <a:srgbClr val="FBAE40"/>
          </p15:clr>
        </p15:guide>
        <p15:guide id="6" pos="2925">
          <p15:clr>
            <a:srgbClr val="FBAE40"/>
          </p15:clr>
        </p15:guide>
        <p15:guide id="8" orient="horz" pos="2754">
          <p15:clr>
            <a:srgbClr val="FBAE40"/>
          </p15:clr>
        </p15:guide>
        <p15:guide id="9" orient="horz" pos="826">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Image/table + text_2">
    <p:spTree>
      <p:nvGrpSpPr>
        <p:cNvPr id="1" name=""/>
        <p:cNvGrpSpPr/>
        <p:nvPr/>
      </p:nvGrpSpPr>
      <p:grpSpPr>
        <a:xfrm>
          <a:off x="0" y="0"/>
          <a:ext cx="0" cy="0"/>
          <a:chOff x="0" y="0"/>
          <a:chExt cx="0" cy="0"/>
        </a:xfrm>
      </p:grpSpPr>
      <p:sp>
        <p:nvSpPr>
          <p:cNvPr id="15" name="Text Placeholder 6">
            <a:extLst>
              <a:ext uri="{FF2B5EF4-FFF2-40B4-BE49-F238E27FC236}">
                <a16:creationId xmlns:a16="http://schemas.microsoft.com/office/drawing/2014/main" id="{F275DED8-3D68-D246-A974-A09BC3726C1F}"/>
              </a:ext>
            </a:extLst>
          </p:cNvPr>
          <p:cNvSpPr>
            <a:spLocks noGrp="1"/>
          </p:cNvSpPr>
          <p:nvPr>
            <p:ph type="body" sz="quarter" idx="12" hasCustomPrompt="1"/>
          </p:nvPr>
        </p:nvSpPr>
        <p:spPr>
          <a:xfrm>
            <a:off x="6191250" y="740834"/>
            <a:ext cx="5281084" cy="676799"/>
          </a:xfrm>
          <a:prstGeom prst="rect">
            <a:avLst/>
          </a:prstGeom>
        </p:spPr>
        <p:txBody>
          <a:bodyPr vert="horz" lIns="0" tIns="0" rIns="0" bIns="0" anchor="t"/>
          <a:lstStyle>
            <a:lvl1pPr marL="0" indent="0">
              <a:buNone/>
              <a:defRPr sz="2400" spc="93">
                <a:latin typeface="Bottega Veneta" pitchFamily="2" charset="0"/>
                <a:cs typeface="Times New Roman" panose="02020603050405020304" pitchFamily="18" charset="0"/>
              </a:defRPr>
            </a:lvl1pPr>
            <a:lvl2pPr marL="609585" indent="0">
              <a:buNone/>
              <a:defRPr sz="2933">
                <a:latin typeface="Berthold Akzidenz-Grotesk Light"/>
              </a:defRPr>
            </a:lvl2pPr>
            <a:lvl3pPr marL="1219170" indent="0">
              <a:buNone/>
              <a:defRPr sz="2933">
                <a:latin typeface="Berthold Akzidenz-Grotesk Light"/>
              </a:defRPr>
            </a:lvl3pPr>
            <a:lvl4pPr marL="1828754" indent="0">
              <a:buNone/>
              <a:defRPr sz="2933">
                <a:latin typeface="Berthold Akzidenz-Grotesk Light"/>
              </a:defRPr>
            </a:lvl4pPr>
            <a:lvl5pPr marL="2438339" indent="0">
              <a:buNone/>
              <a:defRPr sz="2933">
                <a:latin typeface="Berthold Akzidenz-Grotesk Light"/>
              </a:defRPr>
            </a:lvl5pPr>
          </a:lstStyle>
          <a:p>
            <a:pPr lvl="0"/>
            <a:r>
              <a:rPr lang="en-US" dirty="0"/>
              <a:t>SLIDE TITLE HERE </a:t>
            </a:r>
          </a:p>
        </p:txBody>
      </p:sp>
      <p:sp>
        <p:nvSpPr>
          <p:cNvPr id="16" name="Text Placeholder 6">
            <a:extLst>
              <a:ext uri="{FF2B5EF4-FFF2-40B4-BE49-F238E27FC236}">
                <a16:creationId xmlns:a16="http://schemas.microsoft.com/office/drawing/2014/main" id="{10530D98-8E62-704F-81A2-5373F93B0E82}"/>
              </a:ext>
            </a:extLst>
          </p:cNvPr>
          <p:cNvSpPr>
            <a:spLocks noGrp="1"/>
          </p:cNvSpPr>
          <p:nvPr>
            <p:ph type="body" sz="quarter" idx="13" hasCustomPrompt="1"/>
          </p:nvPr>
        </p:nvSpPr>
        <p:spPr>
          <a:xfrm>
            <a:off x="6191249" y="1751029"/>
            <a:ext cx="5281084" cy="4047483"/>
          </a:xfrm>
          <a:prstGeom prst="rect">
            <a:avLst/>
          </a:prstGeom>
        </p:spPr>
        <p:txBody>
          <a:bodyPr vert="horz" lIns="0" tIns="0" rIns="0" bIns="0" anchor="b"/>
          <a:lstStyle>
            <a:lvl1pPr marL="0" indent="0">
              <a:buNone/>
              <a:defRPr sz="2400" spc="93">
                <a:latin typeface="Bottega Veneta" pitchFamily="2" charset="0"/>
                <a:cs typeface="Times New Roman" panose="02020603050405020304" pitchFamily="18" charset="0"/>
              </a:defRPr>
            </a:lvl1pPr>
            <a:lvl2pPr marL="609585" indent="0">
              <a:buNone/>
              <a:defRPr sz="2933">
                <a:latin typeface="Berthold Akzidenz-Grotesk Light"/>
              </a:defRPr>
            </a:lvl2pPr>
            <a:lvl3pPr marL="1219170" indent="0">
              <a:buNone/>
              <a:defRPr sz="2933">
                <a:latin typeface="Berthold Akzidenz-Grotesk Light"/>
              </a:defRPr>
            </a:lvl3pPr>
            <a:lvl4pPr marL="1828754" indent="0">
              <a:buNone/>
              <a:defRPr sz="2933">
                <a:latin typeface="Berthold Akzidenz-Grotesk Light"/>
              </a:defRPr>
            </a:lvl4pPr>
            <a:lvl5pPr marL="2438339" indent="0">
              <a:buNone/>
              <a:defRPr sz="2933">
                <a:latin typeface="Berthold Akzidenz-Grotesk Light"/>
              </a:defRPr>
            </a:lvl5pPr>
          </a:lstStyle>
          <a:p>
            <a:pPr lvl="0"/>
            <a:r>
              <a:rPr lang="en-US" dirty="0"/>
              <a:t>Text here</a:t>
            </a:r>
          </a:p>
        </p:txBody>
      </p:sp>
      <p:sp>
        <p:nvSpPr>
          <p:cNvPr id="9" name="Picture Placeholder 10">
            <a:extLst>
              <a:ext uri="{FF2B5EF4-FFF2-40B4-BE49-F238E27FC236}">
                <a16:creationId xmlns:a16="http://schemas.microsoft.com/office/drawing/2014/main" id="{317562B1-F28D-724C-A87C-BA745CF59C08}"/>
              </a:ext>
            </a:extLst>
          </p:cNvPr>
          <p:cNvSpPr>
            <a:spLocks noGrp="1"/>
          </p:cNvSpPr>
          <p:nvPr>
            <p:ph type="pic" sz="quarter" idx="17" hasCustomPrompt="1"/>
          </p:nvPr>
        </p:nvSpPr>
        <p:spPr>
          <a:xfrm>
            <a:off x="0" y="0"/>
            <a:ext cx="6000749" cy="6858000"/>
          </a:xfrm>
          <a:prstGeom prst="rect">
            <a:avLst/>
          </a:prstGeom>
        </p:spPr>
        <p:txBody>
          <a:bodyPr vert="horz" lIns="0" tIns="0" anchor="ctr"/>
          <a:lstStyle>
            <a:lvl1pPr marL="0" indent="0" algn="ctr">
              <a:buNone/>
              <a:defRPr sz="2400" baseline="0">
                <a:solidFill>
                  <a:srgbClr val="FF0000"/>
                </a:solidFill>
                <a:latin typeface="Bottega Veneta" pitchFamily="2" charset="0"/>
                <a:cs typeface="Times New Roman" panose="02020603050405020304" pitchFamily="18" charset="0"/>
              </a:defRPr>
            </a:lvl1pPr>
          </a:lstStyle>
          <a:p>
            <a:r>
              <a:rPr lang="en-US" dirty="0"/>
              <a:t>Drop picture here</a:t>
            </a:r>
          </a:p>
        </p:txBody>
      </p:sp>
    </p:spTree>
    <p:extLst>
      <p:ext uri="{BB962C8B-B14F-4D97-AF65-F5344CB8AC3E}">
        <p14:creationId xmlns:p14="http://schemas.microsoft.com/office/powerpoint/2010/main" val="2865989849"/>
      </p:ext>
    </p:extLst>
  </p:cSld>
  <p:clrMapOvr>
    <a:masterClrMapping/>
  </p:clrMapOvr>
  <p:extLst>
    <p:ext uri="{DCECCB84-F9BA-43D5-87BE-67443E8EF086}">
      <p15:sldGuideLst xmlns:p15="http://schemas.microsoft.com/office/powerpoint/2012/main">
        <p15:guide id="5" pos="2835">
          <p15:clr>
            <a:srgbClr val="FBAE40"/>
          </p15:clr>
        </p15:guide>
        <p15:guide id="6" pos="2925">
          <p15:clr>
            <a:srgbClr val="FBAE40"/>
          </p15:clr>
        </p15:guide>
        <p15:guide id="8" orient="horz" pos="2754">
          <p15:clr>
            <a:srgbClr val="FBAE40"/>
          </p15:clr>
        </p15:guide>
        <p15:guide id="9" orient="horz" pos="826">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2 images/tables + text">
    <p:spTree>
      <p:nvGrpSpPr>
        <p:cNvPr id="1" name=""/>
        <p:cNvGrpSpPr/>
        <p:nvPr/>
      </p:nvGrpSpPr>
      <p:grpSpPr>
        <a:xfrm>
          <a:off x="0" y="0"/>
          <a:ext cx="0" cy="0"/>
          <a:chOff x="0" y="0"/>
          <a:chExt cx="0" cy="0"/>
        </a:xfrm>
      </p:grpSpPr>
      <p:sp>
        <p:nvSpPr>
          <p:cNvPr id="15" name="Text Placeholder 6">
            <a:extLst>
              <a:ext uri="{FF2B5EF4-FFF2-40B4-BE49-F238E27FC236}">
                <a16:creationId xmlns:a16="http://schemas.microsoft.com/office/drawing/2014/main" id="{F275DED8-3D68-D246-A974-A09BC3726C1F}"/>
              </a:ext>
            </a:extLst>
          </p:cNvPr>
          <p:cNvSpPr>
            <a:spLocks noGrp="1"/>
          </p:cNvSpPr>
          <p:nvPr>
            <p:ph type="body" sz="quarter" idx="12" hasCustomPrompt="1"/>
          </p:nvPr>
        </p:nvSpPr>
        <p:spPr>
          <a:xfrm>
            <a:off x="719667" y="740834"/>
            <a:ext cx="10752667" cy="676799"/>
          </a:xfrm>
          <a:prstGeom prst="rect">
            <a:avLst/>
          </a:prstGeom>
        </p:spPr>
        <p:txBody>
          <a:bodyPr vert="horz" lIns="0" tIns="0" rIns="0" bIns="0" anchor="t"/>
          <a:lstStyle>
            <a:lvl1pPr marL="0" indent="0">
              <a:buNone/>
              <a:defRPr sz="2400" spc="93">
                <a:latin typeface="Bottega Veneta" pitchFamily="2" charset="0"/>
                <a:cs typeface="Times New Roman" panose="02020603050405020304" pitchFamily="18" charset="0"/>
              </a:defRPr>
            </a:lvl1pPr>
            <a:lvl2pPr marL="609585" indent="0">
              <a:buNone/>
              <a:defRPr sz="2933">
                <a:latin typeface="Berthold Akzidenz-Grotesk Light"/>
              </a:defRPr>
            </a:lvl2pPr>
            <a:lvl3pPr marL="1219170" indent="0">
              <a:buNone/>
              <a:defRPr sz="2933">
                <a:latin typeface="Berthold Akzidenz-Grotesk Light"/>
              </a:defRPr>
            </a:lvl3pPr>
            <a:lvl4pPr marL="1828754" indent="0">
              <a:buNone/>
              <a:defRPr sz="2933">
                <a:latin typeface="Berthold Akzidenz-Grotesk Light"/>
              </a:defRPr>
            </a:lvl4pPr>
            <a:lvl5pPr marL="2438339" indent="0">
              <a:buNone/>
              <a:defRPr sz="2933">
                <a:latin typeface="Berthold Akzidenz-Grotesk Light"/>
              </a:defRPr>
            </a:lvl5pPr>
          </a:lstStyle>
          <a:p>
            <a:pPr lvl="0"/>
            <a:r>
              <a:rPr lang="en-US" dirty="0"/>
              <a:t>SLIDE TITLE HERE </a:t>
            </a:r>
          </a:p>
        </p:txBody>
      </p:sp>
      <p:sp>
        <p:nvSpPr>
          <p:cNvPr id="6" name="Text Placeholder 6">
            <a:extLst>
              <a:ext uri="{FF2B5EF4-FFF2-40B4-BE49-F238E27FC236}">
                <a16:creationId xmlns:a16="http://schemas.microsoft.com/office/drawing/2014/main" id="{9D236B12-3C59-B543-8A60-E4F50C55DA9B}"/>
              </a:ext>
            </a:extLst>
          </p:cNvPr>
          <p:cNvSpPr>
            <a:spLocks noGrp="1"/>
          </p:cNvSpPr>
          <p:nvPr>
            <p:ph type="body" sz="quarter" idx="15" hasCustomPrompt="1"/>
          </p:nvPr>
        </p:nvSpPr>
        <p:spPr>
          <a:xfrm>
            <a:off x="8011886" y="1751029"/>
            <a:ext cx="3456517" cy="4078271"/>
          </a:xfrm>
          <a:prstGeom prst="rect">
            <a:avLst/>
          </a:prstGeom>
        </p:spPr>
        <p:txBody>
          <a:bodyPr vert="horz" lIns="0" tIns="0" rIns="0" bIns="0" anchor="t"/>
          <a:lstStyle>
            <a:lvl1pPr marL="0" indent="0">
              <a:buNone/>
              <a:defRPr sz="2400" spc="93">
                <a:latin typeface="Bottega Veneta" pitchFamily="2" charset="0"/>
                <a:cs typeface="Times New Roman" panose="02020603050405020304" pitchFamily="18" charset="0"/>
              </a:defRPr>
            </a:lvl1pPr>
            <a:lvl2pPr marL="609585" indent="0">
              <a:buNone/>
              <a:defRPr sz="2933">
                <a:latin typeface="Berthold Akzidenz-Grotesk Light"/>
              </a:defRPr>
            </a:lvl2pPr>
            <a:lvl3pPr marL="1219170" indent="0">
              <a:buNone/>
              <a:defRPr sz="2933">
                <a:latin typeface="Berthold Akzidenz-Grotesk Light"/>
              </a:defRPr>
            </a:lvl3pPr>
            <a:lvl4pPr marL="1828754" indent="0">
              <a:buNone/>
              <a:defRPr sz="2933">
                <a:latin typeface="Berthold Akzidenz-Grotesk Light"/>
              </a:defRPr>
            </a:lvl4pPr>
            <a:lvl5pPr marL="2438339" indent="0">
              <a:buNone/>
              <a:defRPr sz="2933">
                <a:latin typeface="Berthold Akzidenz-Grotesk Light"/>
              </a:defRPr>
            </a:lvl5pPr>
          </a:lstStyle>
          <a:p>
            <a:pPr lvl="0"/>
            <a:r>
              <a:rPr lang="en-US" dirty="0"/>
              <a:t>Text here</a:t>
            </a:r>
          </a:p>
        </p:txBody>
      </p:sp>
      <p:sp>
        <p:nvSpPr>
          <p:cNvPr id="8" name="Picture Placeholder 10">
            <a:extLst>
              <a:ext uri="{FF2B5EF4-FFF2-40B4-BE49-F238E27FC236}">
                <a16:creationId xmlns:a16="http://schemas.microsoft.com/office/drawing/2014/main" id="{E937500C-6DEF-7E4B-99C2-C363EF7A8985}"/>
              </a:ext>
            </a:extLst>
          </p:cNvPr>
          <p:cNvSpPr>
            <a:spLocks noGrp="1"/>
          </p:cNvSpPr>
          <p:nvPr>
            <p:ph type="pic" sz="quarter" idx="17" hasCustomPrompt="1"/>
          </p:nvPr>
        </p:nvSpPr>
        <p:spPr>
          <a:xfrm>
            <a:off x="719667" y="1748367"/>
            <a:ext cx="3468915" cy="4080933"/>
          </a:xfrm>
          <a:prstGeom prst="rect">
            <a:avLst/>
          </a:prstGeom>
        </p:spPr>
        <p:txBody>
          <a:bodyPr vert="horz" lIns="0" tIns="0" anchor="ctr"/>
          <a:lstStyle>
            <a:lvl1pPr marL="0" indent="0" algn="ctr">
              <a:buNone/>
              <a:defRPr sz="2400" baseline="0">
                <a:solidFill>
                  <a:srgbClr val="FF0000"/>
                </a:solidFill>
                <a:latin typeface="Bottega Veneta" pitchFamily="2" charset="0"/>
                <a:cs typeface="Times New Roman" panose="02020603050405020304" pitchFamily="18" charset="0"/>
              </a:defRPr>
            </a:lvl1pPr>
          </a:lstStyle>
          <a:p>
            <a:r>
              <a:rPr lang="en-US" dirty="0"/>
              <a:t>Drop picture here</a:t>
            </a:r>
          </a:p>
        </p:txBody>
      </p:sp>
      <p:sp>
        <p:nvSpPr>
          <p:cNvPr id="10" name="Picture Placeholder 10">
            <a:extLst>
              <a:ext uri="{FF2B5EF4-FFF2-40B4-BE49-F238E27FC236}">
                <a16:creationId xmlns:a16="http://schemas.microsoft.com/office/drawing/2014/main" id="{78C778E1-5970-A44F-B3EA-31DC0CEC9B9B}"/>
              </a:ext>
            </a:extLst>
          </p:cNvPr>
          <p:cNvSpPr>
            <a:spLocks noGrp="1"/>
          </p:cNvSpPr>
          <p:nvPr>
            <p:ph type="pic" sz="quarter" idx="18" hasCustomPrompt="1"/>
          </p:nvPr>
        </p:nvSpPr>
        <p:spPr>
          <a:xfrm>
            <a:off x="4377266" y="1748367"/>
            <a:ext cx="3468915" cy="4080933"/>
          </a:xfrm>
          <a:prstGeom prst="rect">
            <a:avLst/>
          </a:prstGeom>
        </p:spPr>
        <p:txBody>
          <a:bodyPr vert="horz" lIns="0" tIns="0" anchor="ctr"/>
          <a:lstStyle>
            <a:lvl1pPr marL="0" indent="0" algn="ctr">
              <a:buNone/>
              <a:defRPr sz="2400" baseline="0">
                <a:solidFill>
                  <a:srgbClr val="FF0000"/>
                </a:solidFill>
                <a:latin typeface="Bottega Veneta" pitchFamily="2" charset="0"/>
                <a:cs typeface="Times New Roman" panose="02020603050405020304" pitchFamily="18" charset="0"/>
              </a:defRPr>
            </a:lvl1pPr>
          </a:lstStyle>
          <a:p>
            <a:r>
              <a:rPr lang="en-US" dirty="0"/>
              <a:t>Drop picture here</a:t>
            </a:r>
          </a:p>
        </p:txBody>
      </p:sp>
      <p:pic>
        <p:nvPicPr>
          <p:cNvPr id="11" name="Immagine 8">
            <a:extLst>
              <a:ext uri="{FF2B5EF4-FFF2-40B4-BE49-F238E27FC236}">
                <a16:creationId xmlns:a16="http://schemas.microsoft.com/office/drawing/2014/main" id="{5EC21EA2-C1CA-7241-83B9-B47E2D2638EA}"/>
              </a:ext>
            </a:extLst>
          </p:cNvPr>
          <p:cNvPicPr>
            <a:picLocks noChangeAspect="1"/>
          </p:cNvPicPr>
          <p:nvPr userDrawn="1"/>
        </p:nvPicPr>
        <p:blipFill>
          <a:blip r:embed="rId2"/>
          <a:stretch>
            <a:fillRect/>
          </a:stretch>
        </p:blipFill>
        <p:spPr>
          <a:xfrm>
            <a:off x="719667" y="6429129"/>
            <a:ext cx="1404493" cy="123568"/>
          </a:xfrm>
          <a:prstGeom prst="rect">
            <a:avLst/>
          </a:prstGeom>
        </p:spPr>
      </p:pic>
    </p:spTree>
    <p:extLst>
      <p:ext uri="{BB962C8B-B14F-4D97-AF65-F5344CB8AC3E}">
        <p14:creationId xmlns:p14="http://schemas.microsoft.com/office/powerpoint/2010/main" val="1464474348"/>
      </p:ext>
    </p:extLst>
  </p:cSld>
  <p:clrMapOvr>
    <a:masterClrMapping/>
  </p:clrMapOvr>
  <p:extLst>
    <p:ext uri="{DCECCB84-F9BA-43D5-87BE-67443E8EF086}">
      <p15:sldGuideLst xmlns:p15="http://schemas.microsoft.com/office/powerpoint/2012/main">
        <p15:guide id="1" pos="1973">
          <p15:clr>
            <a:srgbClr val="FBAE40"/>
          </p15:clr>
        </p15:guide>
        <p15:guide id="2" pos="2064">
          <p15:clr>
            <a:srgbClr val="FBAE40"/>
          </p15:clr>
        </p15:guide>
        <p15:guide id="3" pos="3696">
          <p15:clr>
            <a:srgbClr val="FBAE40"/>
          </p15:clr>
        </p15:guide>
        <p15:guide id="4" pos="3787">
          <p15:clr>
            <a:srgbClr val="FBAE40"/>
          </p15:clr>
        </p15:guide>
        <p15:guide id="5" orient="horz" pos="826">
          <p15:clr>
            <a:srgbClr val="FBAE40"/>
          </p15:clr>
        </p15:guide>
        <p15:guide id="6" orient="horz" pos="2754">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2 images">
    <p:spTree>
      <p:nvGrpSpPr>
        <p:cNvPr id="1" name=""/>
        <p:cNvGrpSpPr/>
        <p:nvPr/>
      </p:nvGrpSpPr>
      <p:grpSpPr>
        <a:xfrm>
          <a:off x="0" y="0"/>
          <a:ext cx="0" cy="0"/>
          <a:chOff x="0" y="0"/>
          <a:chExt cx="0" cy="0"/>
        </a:xfrm>
      </p:grpSpPr>
      <p:sp>
        <p:nvSpPr>
          <p:cNvPr id="15" name="Text Placeholder 6">
            <a:extLst>
              <a:ext uri="{FF2B5EF4-FFF2-40B4-BE49-F238E27FC236}">
                <a16:creationId xmlns:a16="http://schemas.microsoft.com/office/drawing/2014/main" id="{F275DED8-3D68-D246-A974-A09BC3726C1F}"/>
              </a:ext>
            </a:extLst>
          </p:cNvPr>
          <p:cNvSpPr>
            <a:spLocks noGrp="1"/>
          </p:cNvSpPr>
          <p:nvPr>
            <p:ph type="body" sz="quarter" idx="12" hasCustomPrompt="1"/>
          </p:nvPr>
        </p:nvSpPr>
        <p:spPr>
          <a:xfrm>
            <a:off x="719667" y="740834"/>
            <a:ext cx="10752667" cy="676799"/>
          </a:xfrm>
          <a:prstGeom prst="rect">
            <a:avLst/>
          </a:prstGeom>
        </p:spPr>
        <p:txBody>
          <a:bodyPr vert="horz" lIns="0" tIns="0" rIns="0" bIns="0" anchor="t"/>
          <a:lstStyle>
            <a:lvl1pPr marL="0" indent="0">
              <a:buNone/>
              <a:defRPr sz="2400" spc="93">
                <a:latin typeface="Bottega Veneta" pitchFamily="2" charset="0"/>
                <a:cs typeface="Times New Roman" panose="02020603050405020304" pitchFamily="18" charset="0"/>
              </a:defRPr>
            </a:lvl1pPr>
            <a:lvl2pPr marL="609585" indent="0">
              <a:buNone/>
              <a:defRPr sz="2933">
                <a:latin typeface="Berthold Akzidenz-Grotesk Light"/>
              </a:defRPr>
            </a:lvl2pPr>
            <a:lvl3pPr marL="1219170" indent="0">
              <a:buNone/>
              <a:defRPr sz="2933">
                <a:latin typeface="Berthold Akzidenz-Grotesk Light"/>
              </a:defRPr>
            </a:lvl3pPr>
            <a:lvl4pPr marL="1828754" indent="0">
              <a:buNone/>
              <a:defRPr sz="2933">
                <a:latin typeface="Berthold Akzidenz-Grotesk Light"/>
              </a:defRPr>
            </a:lvl4pPr>
            <a:lvl5pPr marL="2438339" indent="0">
              <a:buNone/>
              <a:defRPr sz="2933">
                <a:latin typeface="Berthold Akzidenz-Grotesk Light"/>
              </a:defRPr>
            </a:lvl5pPr>
          </a:lstStyle>
          <a:p>
            <a:pPr lvl="0"/>
            <a:r>
              <a:rPr lang="en-US" dirty="0"/>
              <a:t>SLIDE TITLE HERE </a:t>
            </a:r>
          </a:p>
        </p:txBody>
      </p:sp>
      <p:sp>
        <p:nvSpPr>
          <p:cNvPr id="9" name="Picture Placeholder 10">
            <a:extLst>
              <a:ext uri="{FF2B5EF4-FFF2-40B4-BE49-F238E27FC236}">
                <a16:creationId xmlns:a16="http://schemas.microsoft.com/office/drawing/2014/main" id="{317562B1-F28D-724C-A87C-BA745CF59C08}"/>
              </a:ext>
            </a:extLst>
          </p:cNvPr>
          <p:cNvSpPr>
            <a:spLocks noGrp="1"/>
          </p:cNvSpPr>
          <p:nvPr>
            <p:ph type="pic" sz="quarter" idx="17" hasCustomPrompt="1"/>
          </p:nvPr>
        </p:nvSpPr>
        <p:spPr>
          <a:xfrm>
            <a:off x="719666" y="1748367"/>
            <a:ext cx="5281084" cy="4080933"/>
          </a:xfrm>
          <a:prstGeom prst="rect">
            <a:avLst/>
          </a:prstGeom>
        </p:spPr>
        <p:txBody>
          <a:bodyPr vert="horz" lIns="0" tIns="0" anchor="ctr"/>
          <a:lstStyle>
            <a:lvl1pPr marL="0" indent="0" algn="ctr">
              <a:buNone/>
              <a:defRPr sz="2400" baseline="0">
                <a:solidFill>
                  <a:srgbClr val="FF0000"/>
                </a:solidFill>
                <a:latin typeface="Bottega Veneta" pitchFamily="2" charset="0"/>
                <a:cs typeface="Times New Roman" panose="02020603050405020304" pitchFamily="18" charset="0"/>
              </a:defRPr>
            </a:lvl1pPr>
          </a:lstStyle>
          <a:p>
            <a:r>
              <a:rPr lang="en-US" dirty="0"/>
              <a:t>Drop picture here</a:t>
            </a:r>
          </a:p>
        </p:txBody>
      </p:sp>
      <p:sp>
        <p:nvSpPr>
          <p:cNvPr id="6" name="Picture Placeholder 10">
            <a:extLst>
              <a:ext uri="{FF2B5EF4-FFF2-40B4-BE49-F238E27FC236}">
                <a16:creationId xmlns:a16="http://schemas.microsoft.com/office/drawing/2014/main" id="{AC9D849F-8708-214C-A73A-45BD038E53D2}"/>
              </a:ext>
            </a:extLst>
          </p:cNvPr>
          <p:cNvSpPr>
            <a:spLocks noGrp="1"/>
          </p:cNvSpPr>
          <p:nvPr>
            <p:ph type="pic" sz="quarter" idx="18" hasCustomPrompt="1"/>
          </p:nvPr>
        </p:nvSpPr>
        <p:spPr>
          <a:xfrm>
            <a:off x="6222109" y="1748367"/>
            <a:ext cx="5250225" cy="4080933"/>
          </a:xfrm>
          <a:prstGeom prst="rect">
            <a:avLst/>
          </a:prstGeom>
        </p:spPr>
        <p:txBody>
          <a:bodyPr vert="horz" lIns="0" tIns="0" anchor="ctr"/>
          <a:lstStyle>
            <a:lvl1pPr marL="0" indent="0" algn="ctr">
              <a:buNone/>
              <a:defRPr sz="2400" baseline="0">
                <a:solidFill>
                  <a:srgbClr val="FF0000"/>
                </a:solidFill>
                <a:latin typeface="Bottega Veneta" pitchFamily="2" charset="0"/>
                <a:cs typeface="Times New Roman" panose="02020603050405020304" pitchFamily="18" charset="0"/>
              </a:defRPr>
            </a:lvl1pPr>
          </a:lstStyle>
          <a:p>
            <a:r>
              <a:rPr lang="en-US" dirty="0"/>
              <a:t>Drop picture here</a:t>
            </a:r>
          </a:p>
        </p:txBody>
      </p:sp>
      <p:pic>
        <p:nvPicPr>
          <p:cNvPr id="10" name="Immagine 8">
            <a:extLst>
              <a:ext uri="{FF2B5EF4-FFF2-40B4-BE49-F238E27FC236}">
                <a16:creationId xmlns:a16="http://schemas.microsoft.com/office/drawing/2014/main" id="{3AF32A47-2828-6C43-8EED-25A68894AC9C}"/>
              </a:ext>
            </a:extLst>
          </p:cNvPr>
          <p:cNvPicPr>
            <a:picLocks noChangeAspect="1"/>
          </p:cNvPicPr>
          <p:nvPr userDrawn="1"/>
        </p:nvPicPr>
        <p:blipFill>
          <a:blip r:embed="rId2"/>
          <a:stretch>
            <a:fillRect/>
          </a:stretch>
        </p:blipFill>
        <p:spPr>
          <a:xfrm>
            <a:off x="719667" y="6429129"/>
            <a:ext cx="1404493" cy="123568"/>
          </a:xfrm>
          <a:prstGeom prst="rect">
            <a:avLst/>
          </a:prstGeom>
        </p:spPr>
      </p:pic>
    </p:spTree>
    <p:extLst>
      <p:ext uri="{BB962C8B-B14F-4D97-AF65-F5344CB8AC3E}">
        <p14:creationId xmlns:p14="http://schemas.microsoft.com/office/powerpoint/2010/main" val="2652663024"/>
      </p:ext>
    </p:extLst>
  </p:cSld>
  <p:clrMapOvr>
    <a:masterClrMapping/>
  </p:clrMapOvr>
  <p:extLst>
    <p:ext uri="{DCECCB84-F9BA-43D5-87BE-67443E8EF086}">
      <p15:sldGuideLst xmlns:p15="http://schemas.microsoft.com/office/powerpoint/2012/main">
        <p15:guide id="5" pos="2835">
          <p15:clr>
            <a:srgbClr val="FBAE40"/>
          </p15:clr>
        </p15:guide>
        <p15:guide id="6" pos="2925">
          <p15:clr>
            <a:srgbClr val="FBAE40"/>
          </p15:clr>
        </p15:guide>
        <p15:guide id="8" orient="horz" pos="2754">
          <p15:clr>
            <a:srgbClr val="FBAE40"/>
          </p15:clr>
        </p15:guide>
        <p15:guide id="9" orient="horz" pos="826">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 image/table_1">
    <p:spTree>
      <p:nvGrpSpPr>
        <p:cNvPr id="1" name=""/>
        <p:cNvGrpSpPr/>
        <p:nvPr/>
      </p:nvGrpSpPr>
      <p:grpSpPr>
        <a:xfrm>
          <a:off x="0" y="0"/>
          <a:ext cx="0" cy="0"/>
          <a:chOff x="0" y="0"/>
          <a:chExt cx="0" cy="0"/>
        </a:xfrm>
      </p:grpSpPr>
      <p:sp>
        <p:nvSpPr>
          <p:cNvPr id="15" name="Text Placeholder 6">
            <a:extLst>
              <a:ext uri="{FF2B5EF4-FFF2-40B4-BE49-F238E27FC236}">
                <a16:creationId xmlns:a16="http://schemas.microsoft.com/office/drawing/2014/main" id="{F275DED8-3D68-D246-A974-A09BC3726C1F}"/>
              </a:ext>
            </a:extLst>
          </p:cNvPr>
          <p:cNvSpPr>
            <a:spLocks noGrp="1"/>
          </p:cNvSpPr>
          <p:nvPr>
            <p:ph type="body" sz="quarter" idx="12" hasCustomPrompt="1"/>
          </p:nvPr>
        </p:nvSpPr>
        <p:spPr>
          <a:xfrm>
            <a:off x="719667" y="740834"/>
            <a:ext cx="10752667" cy="676799"/>
          </a:xfrm>
          <a:prstGeom prst="rect">
            <a:avLst/>
          </a:prstGeom>
        </p:spPr>
        <p:txBody>
          <a:bodyPr vert="horz" lIns="0" tIns="0" rIns="0" bIns="0" anchor="t"/>
          <a:lstStyle>
            <a:lvl1pPr marL="0" indent="0">
              <a:buNone/>
              <a:defRPr sz="2400" spc="93">
                <a:latin typeface="Bottega Veneta" pitchFamily="2" charset="0"/>
                <a:cs typeface="Times New Roman" panose="02020603050405020304" pitchFamily="18" charset="0"/>
              </a:defRPr>
            </a:lvl1pPr>
            <a:lvl2pPr marL="609585" indent="0">
              <a:buNone/>
              <a:defRPr sz="2933">
                <a:latin typeface="Berthold Akzidenz-Grotesk Light"/>
              </a:defRPr>
            </a:lvl2pPr>
            <a:lvl3pPr marL="1219170" indent="0">
              <a:buNone/>
              <a:defRPr sz="2933">
                <a:latin typeface="Berthold Akzidenz-Grotesk Light"/>
              </a:defRPr>
            </a:lvl3pPr>
            <a:lvl4pPr marL="1828754" indent="0">
              <a:buNone/>
              <a:defRPr sz="2933">
                <a:latin typeface="Berthold Akzidenz-Grotesk Light"/>
              </a:defRPr>
            </a:lvl4pPr>
            <a:lvl5pPr marL="2438339" indent="0">
              <a:buNone/>
              <a:defRPr sz="2933">
                <a:latin typeface="Berthold Akzidenz-Grotesk Light"/>
              </a:defRPr>
            </a:lvl5pPr>
          </a:lstStyle>
          <a:p>
            <a:pPr lvl="0"/>
            <a:r>
              <a:rPr lang="en-US" dirty="0"/>
              <a:t>SLIDE TITLE HERE </a:t>
            </a:r>
          </a:p>
        </p:txBody>
      </p:sp>
      <p:sp>
        <p:nvSpPr>
          <p:cNvPr id="6" name="Picture Placeholder 10">
            <a:extLst>
              <a:ext uri="{FF2B5EF4-FFF2-40B4-BE49-F238E27FC236}">
                <a16:creationId xmlns:a16="http://schemas.microsoft.com/office/drawing/2014/main" id="{2D786AAF-49ED-4E4C-9C89-081F65200DB2}"/>
              </a:ext>
            </a:extLst>
          </p:cNvPr>
          <p:cNvSpPr>
            <a:spLocks noGrp="1"/>
          </p:cNvSpPr>
          <p:nvPr>
            <p:ph type="pic" sz="quarter" idx="17" hasCustomPrompt="1"/>
          </p:nvPr>
        </p:nvSpPr>
        <p:spPr>
          <a:xfrm>
            <a:off x="719667" y="1748367"/>
            <a:ext cx="10752667" cy="4080933"/>
          </a:xfrm>
          <a:prstGeom prst="rect">
            <a:avLst/>
          </a:prstGeom>
        </p:spPr>
        <p:txBody>
          <a:bodyPr vert="horz" lIns="0" tIns="0" anchor="ctr"/>
          <a:lstStyle>
            <a:lvl1pPr marL="0" indent="0" algn="ctr">
              <a:buNone/>
              <a:defRPr sz="2400" baseline="0">
                <a:solidFill>
                  <a:srgbClr val="FF0000"/>
                </a:solidFill>
                <a:latin typeface="Bottega Veneta" pitchFamily="2" charset="0"/>
                <a:cs typeface="Times New Roman" panose="02020603050405020304" pitchFamily="18" charset="0"/>
              </a:defRPr>
            </a:lvl1pPr>
          </a:lstStyle>
          <a:p>
            <a:r>
              <a:rPr lang="en-US" dirty="0"/>
              <a:t>Drop picture here</a:t>
            </a:r>
          </a:p>
        </p:txBody>
      </p:sp>
    </p:spTree>
    <p:extLst>
      <p:ext uri="{BB962C8B-B14F-4D97-AF65-F5344CB8AC3E}">
        <p14:creationId xmlns:p14="http://schemas.microsoft.com/office/powerpoint/2010/main" val="4106573810"/>
      </p:ext>
    </p:extLst>
  </p:cSld>
  <p:clrMapOvr>
    <a:masterClrMapping/>
  </p:clrMapOvr>
  <p:extLst>
    <p:ext uri="{DCECCB84-F9BA-43D5-87BE-67443E8EF086}">
      <p15:sldGuideLst xmlns:p15="http://schemas.microsoft.com/office/powerpoint/2012/main">
        <p15:guide id="1" orient="horz" pos="826">
          <p15:clr>
            <a:srgbClr val="FBAE40"/>
          </p15:clr>
        </p15:guide>
        <p15:guide id="2" orient="horz" pos="2754">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 image/table_2">
    <p:spTree>
      <p:nvGrpSpPr>
        <p:cNvPr id="1" name=""/>
        <p:cNvGrpSpPr/>
        <p:nvPr/>
      </p:nvGrpSpPr>
      <p:grpSpPr>
        <a:xfrm>
          <a:off x="0" y="0"/>
          <a:ext cx="0" cy="0"/>
          <a:chOff x="0" y="0"/>
          <a:chExt cx="0" cy="0"/>
        </a:xfrm>
      </p:grpSpPr>
      <p:sp>
        <p:nvSpPr>
          <p:cNvPr id="15" name="Text Placeholder 6">
            <a:extLst>
              <a:ext uri="{FF2B5EF4-FFF2-40B4-BE49-F238E27FC236}">
                <a16:creationId xmlns:a16="http://schemas.microsoft.com/office/drawing/2014/main" id="{F275DED8-3D68-D246-A974-A09BC3726C1F}"/>
              </a:ext>
            </a:extLst>
          </p:cNvPr>
          <p:cNvSpPr>
            <a:spLocks noGrp="1"/>
          </p:cNvSpPr>
          <p:nvPr>
            <p:ph type="body" sz="quarter" idx="12" hasCustomPrompt="1"/>
          </p:nvPr>
        </p:nvSpPr>
        <p:spPr>
          <a:xfrm>
            <a:off x="719667" y="740834"/>
            <a:ext cx="10752667" cy="676799"/>
          </a:xfrm>
          <a:prstGeom prst="rect">
            <a:avLst/>
          </a:prstGeom>
        </p:spPr>
        <p:txBody>
          <a:bodyPr vert="horz" lIns="0" tIns="0" rIns="0" bIns="0" anchor="t"/>
          <a:lstStyle>
            <a:lvl1pPr marL="0" indent="0">
              <a:buNone/>
              <a:defRPr sz="2400" spc="93">
                <a:latin typeface="Bottega Veneta" pitchFamily="2" charset="0"/>
                <a:cs typeface="Times New Roman" panose="02020603050405020304" pitchFamily="18" charset="0"/>
              </a:defRPr>
            </a:lvl1pPr>
            <a:lvl2pPr marL="609585" indent="0">
              <a:buNone/>
              <a:defRPr sz="2933">
                <a:latin typeface="Berthold Akzidenz-Grotesk Light"/>
              </a:defRPr>
            </a:lvl2pPr>
            <a:lvl3pPr marL="1219170" indent="0">
              <a:buNone/>
              <a:defRPr sz="2933">
                <a:latin typeface="Berthold Akzidenz-Grotesk Light"/>
              </a:defRPr>
            </a:lvl3pPr>
            <a:lvl4pPr marL="1828754" indent="0">
              <a:buNone/>
              <a:defRPr sz="2933">
                <a:latin typeface="Berthold Akzidenz-Grotesk Light"/>
              </a:defRPr>
            </a:lvl4pPr>
            <a:lvl5pPr marL="2438339" indent="0">
              <a:buNone/>
              <a:defRPr sz="2933">
                <a:latin typeface="Berthold Akzidenz-Grotesk Light"/>
              </a:defRPr>
            </a:lvl5pPr>
          </a:lstStyle>
          <a:p>
            <a:pPr lvl="0"/>
            <a:r>
              <a:rPr lang="en-US" dirty="0"/>
              <a:t>SLIDE TITLE HERE </a:t>
            </a:r>
          </a:p>
        </p:txBody>
      </p:sp>
      <p:sp>
        <p:nvSpPr>
          <p:cNvPr id="6" name="Picture Placeholder 10">
            <a:extLst>
              <a:ext uri="{FF2B5EF4-FFF2-40B4-BE49-F238E27FC236}">
                <a16:creationId xmlns:a16="http://schemas.microsoft.com/office/drawing/2014/main" id="{2D786AAF-49ED-4E4C-9C89-081F65200DB2}"/>
              </a:ext>
            </a:extLst>
          </p:cNvPr>
          <p:cNvSpPr>
            <a:spLocks noGrp="1"/>
          </p:cNvSpPr>
          <p:nvPr>
            <p:ph type="pic" sz="quarter" idx="17" hasCustomPrompt="1"/>
          </p:nvPr>
        </p:nvSpPr>
        <p:spPr>
          <a:xfrm>
            <a:off x="0" y="1748366"/>
            <a:ext cx="12208043" cy="5109633"/>
          </a:xfrm>
          <a:prstGeom prst="rect">
            <a:avLst/>
          </a:prstGeom>
        </p:spPr>
        <p:txBody>
          <a:bodyPr vert="horz" lIns="0" tIns="0" anchor="ctr"/>
          <a:lstStyle>
            <a:lvl1pPr marL="0" indent="0" algn="ctr">
              <a:buNone/>
              <a:defRPr sz="2400" baseline="0">
                <a:solidFill>
                  <a:srgbClr val="FF0000"/>
                </a:solidFill>
                <a:latin typeface="Bottega Veneta" pitchFamily="2" charset="0"/>
                <a:cs typeface="Times New Roman" panose="02020603050405020304" pitchFamily="18" charset="0"/>
              </a:defRPr>
            </a:lvl1pPr>
          </a:lstStyle>
          <a:p>
            <a:r>
              <a:rPr lang="en-US" dirty="0"/>
              <a:t>Drop picture here</a:t>
            </a:r>
          </a:p>
        </p:txBody>
      </p:sp>
    </p:spTree>
    <p:extLst>
      <p:ext uri="{BB962C8B-B14F-4D97-AF65-F5344CB8AC3E}">
        <p14:creationId xmlns:p14="http://schemas.microsoft.com/office/powerpoint/2010/main" val="2103179404"/>
      </p:ext>
    </p:extLst>
  </p:cSld>
  <p:clrMapOvr>
    <a:masterClrMapping/>
  </p:clrMapOvr>
  <p:extLst>
    <p:ext uri="{DCECCB84-F9BA-43D5-87BE-67443E8EF086}">
      <p15:sldGuideLst xmlns:p15="http://schemas.microsoft.com/office/powerpoint/2012/main">
        <p15:guide id="1" orient="horz" pos="826">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1 image_3">
    <p:spTree>
      <p:nvGrpSpPr>
        <p:cNvPr id="1" name=""/>
        <p:cNvGrpSpPr/>
        <p:nvPr/>
      </p:nvGrpSpPr>
      <p:grpSpPr>
        <a:xfrm>
          <a:off x="0" y="0"/>
          <a:ext cx="0" cy="0"/>
          <a:chOff x="0" y="0"/>
          <a:chExt cx="0" cy="0"/>
        </a:xfrm>
      </p:grpSpPr>
      <p:sp>
        <p:nvSpPr>
          <p:cNvPr id="6" name="Picture Placeholder 10">
            <a:extLst>
              <a:ext uri="{FF2B5EF4-FFF2-40B4-BE49-F238E27FC236}">
                <a16:creationId xmlns:a16="http://schemas.microsoft.com/office/drawing/2014/main" id="{2D786AAF-49ED-4E4C-9C89-081F65200DB2}"/>
              </a:ext>
            </a:extLst>
          </p:cNvPr>
          <p:cNvSpPr>
            <a:spLocks noGrp="1"/>
          </p:cNvSpPr>
          <p:nvPr>
            <p:ph type="pic" sz="quarter" idx="17" hasCustomPrompt="1"/>
          </p:nvPr>
        </p:nvSpPr>
        <p:spPr>
          <a:xfrm>
            <a:off x="0" y="1"/>
            <a:ext cx="12208043" cy="6857999"/>
          </a:xfrm>
          <a:prstGeom prst="rect">
            <a:avLst/>
          </a:prstGeom>
        </p:spPr>
        <p:txBody>
          <a:bodyPr vert="horz" lIns="0" tIns="0" anchor="ctr"/>
          <a:lstStyle>
            <a:lvl1pPr marL="0" indent="0" algn="ctr">
              <a:buNone/>
              <a:defRPr sz="2400" baseline="0">
                <a:solidFill>
                  <a:srgbClr val="FF0000"/>
                </a:solidFill>
                <a:latin typeface="Bottega Veneta" pitchFamily="2" charset="0"/>
                <a:cs typeface="Times New Roman" panose="02020603050405020304" pitchFamily="18" charset="0"/>
              </a:defRPr>
            </a:lvl1pPr>
          </a:lstStyle>
          <a:p>
            <a:r>
              <a:rPr lang="en-US" dirty="0"/>
              <a:t>Drop picture here</a:t>
            </a:r>
          </a:p>
        </p:txBody>
      </p:sp>
    </p:spTree>
    <p:extLst>
      <p:ext uri="{BB962C8B-B14F-4D97-AF65-F5344CB8AC3E}">
        <p14:creationId xmlns:p14="http://schemas.microsoft.com/office/powerpoint/2010/main" val="4129411148"/>
      </p:ext>
    </p:extLst>
  </p:cSld>
  <p:clrMapOvr>
    <a:masterClrMapping/>
  </p:clrMapOvr>
  <p:extLst>
    <p:ext uri="{DCECCB84-F9BA-43D5-87BE-67443E8EF086}">
      <p15:sldGuideLst xmlns:p15="http://schemas.microsoft.com/office/powerpoint/2012/main">
        <p15:guide id="1" orient="horz" pos="826">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Image/table + text_2">
    <p:spTree>
      <p:nvGrpSpPr>
        <p:cNvPr id="1" name=""/>
        <p:cNvGrpSpPr/>
        <p:nvPr/>
      </p:nvGrpSpPr>
      <p:grpSpPr>
        <a:xfrm>
          <a:off x="0" y="0"/>
          <a:ext cx="0" cy="0"/>
          <a:chOff x="0" y="0"/>
          <a:chExt cx="0" cy="0"/>
        </a:xfrm>
      </p:grpSpPr>
      <p:sp>
        <p:nvSpPr>
          <p:cNvPr id="15" name="Text Placeholder 6">
            <a:extLst>
              <a:ext uri="{FF2B5EF4-FFF2-40B4-BE49-F238E27FC236}">
                <a16:creationId xmlns:a16="http://schemas.microsoft.com/office/drawing/2014/main" id="{F275DED8-3D68-D246-A974-A09BC3726C1F}"/>
              </a:ext>
            </a:extLst>
          </p:cNvPr>
          <p:cNvSpPr>
            <a:spLocks noGrp="1"/>
          </p:cNvSpPr>
          <p:nvPr>
            <p:ph type="body" sz="quarter" idx="12" hasCustomPrompt="1"/>
          </p:nvPr>
        </p:nvSpPr>
        <p:spPr>
          <a:xfrm>
            <a:off x="6191250" y="740834"/>
            <a:ext cx="5281084" cy="676799"/>
          </a:xfrm>
          <a:prstGeom prst="rect">
            <a:avLst/>
          </a:prstGeom>
        </p:spPr>
        <p:txBody>
          <a:bodyPr vert="horz" lIns="0" tIns="0" rIns="0" bIns="0" anchor="t"/>
          <a:lstStyle>
            <a:lvl1pPr marL="0" indent="0">
              <a:buNone/>
              <a:defRPr sz="1600" spc="93">
                <a:latin typeface="Bottega Veneta" pitchFamily="50" charset="0"/>
                <a:cs typeface="Times New Roman" panose="02020603050405020304" pitchFamily="18" charset="0"/>
              </a:defRPr>
            </a:lvl1pPr>
            <a:lvl2pPr marL="609585" indent="0">
              <a:buNone/>
              <a:defRPr sz="2933">
                <a:latin typeface="Berthold Akzidenz-Grotesk Light"/>
              </a:defRPr>
            </a:lvl2pPr>
            <a:lvl3pPr marL="1219170" indent="0">
              <a:buNone/>
              <a:defRPr sz="2933">
                <a:latin typeface="Berthold Akzidenz-Grotesk Light"/>
              </a:defRPr>
            </a:lvl3pPr>
            <a:lvl4pPr marL="1828754" indent="0">
              <a:buNone/>
              <a:defRPr sz="2933">
                <a:latin typeface="Berthold Akzidenz-Grotesk Light"/>
              </a:defRPr>
            </a:lvl4pPr>
            <a:lvl5pPr marL="2438339" indent="0">
              <a:buNone/>
              <a:defRPr sz="2933">
                <a:latin typeface="Berthold Akzidenz-Grotesk Light"/>
              </a:defRPr>
            </a:lvl5pPr>
          </a:lstStyle>
          <a:p>
            <a:pPr lvl="0"/>
            <a:r>
              <a:rPr lang="en-US" dirty="0"/>
              <a:t>Slide title here </a:t>
            </a:r>
          </a:p>
        </p:txBody>
      </p:sp>
      <p:sp>
        <p:nvSpPr>
          <p:cNvPr id="16" name="Text Placeholder 6">
            <a:extLst>
              <a:ext uri="{FF2B5EF4-FFF2-40B4-BE49-F238E27FC236}">
                <a16:creationId xmlns:a16="http://schemas.microsoft.com/office/drawing/2014/main" id="{10530D98-8E62-704F-81A2-5373F93B0E82}"/>
              </a:ext>
            </a:extLst>
          </p:cNvPr>
          <p:cNvSpPr>
            <a:spLocks noGrp="1"/>
          </p:cNvSpPr>
          <p:nvPr>
            <p:ph type="body" sz="quarter" idx="13" hasCustomPrompt="1"/>
          </p:nvPr>
        </p:nvSpPr>
        <p:spPr>
          <a:xfrm>
            <a:off x="6191249" y="1751029"/>
            <a:ext cx="5281084" cy="4047483"/>
          </a:xfrm>
          <a:prstGeom prst="rect">
            <a:avLst/>
          </a:prstGeom>
        </p:spPr>
        <p:txBody>
          <a:bodyPr vert="horz" lIns="0" tIns="0" rIns="0" bIns="0" anchor="b"/>
          <a:lstStyle>
            <a:lvl1pPr marL="0" indent="0">
              <a:buNone/>
              <a:defRPr sz="1333" spc="93">
                <a:latin typeface="Bottega Veneta" pitchFamily="50" charset="0"/>
                <a:cs typeface="Times New Roman" panose="02020603050405020304" pitchFamily="18" charset="0"/>
              </a:defRPr>
            </a:lvl1pPr>
            <a:lvl2pPr marL="609585" indent="0">
              <a:buNone/>
              <a:defRPr sz="2933">
                <a:latin typeface="Berthold Akzidenz-Grotesk Light"/>
              </a:defRPr>
            </a:lvl2pPr>
            <a:lvl3pPr marL="1219170" indent="0">
              <a:buNone/>
              <a:defRPr sz="2933">
                <a:latin typeface="Berthold Akzidenz-Grotesk Light"/>
              </a:defRPr>
            </a:lvl3pPr>
            <a:lvl4pPr marL="1828754" indent="0">
              <a:buNone/>
              <a:defRPr sz="2933">
                <a:latin typeface="Berthold Akzidenz-Grotesk Light"/>
              </a:defRPr>
            </a:lvl4pPr>
            <a:lvl5pPr marL="2438339" indent="0">
              <a:buNone/>
              <a:defRPr sz="2933">
                <a:latin typeface="Berthold Akzidenz-Grotesk Light"/>
              </a:defRPr>
            </a:lvl5pPr>
          </a:lstStyle>
          <a:p>
            <a:pPr lvl="0"/>
            <a:r>
              <a:rPr lang="en-US" dirty="0"/>
              <a:t>Text here</a:t>
            </a:r>
          </a:p>
        </p:txBody>
      </p:sp>
      <p:sp>
        <p:nvSpPr>
          <p:cNvPr id="9" name="Picture Placeholder 10">
            <a:extLst>
              <a:ext uri="{FF2B5EF4-FFF2-40B4-BE49-F238E27FC236}">
                <a16:creationId xmlns:a16="http://schemas.microsoft.com/office/drawing/2014/main" id="{317562B1-F28D-724C-A87C-BA745CF59C08}"/>
              </a:ext>
            </a:extLst>
          </p:cNvPr>
          <p:cNvSpPr>
            <a:spLocks noGrp="1"/>
          </p:cNvSpPr>
          <p:nvPr>
            <p:ph type="pic" sz="quarter" idx="17" hasCustomPrompt="1"/>
          </p:nvPr>
        </p:nvSpPr>
        <p:spPr>
          <a:xfrm>
            <a:off x="0" y="0"/>
            <a:ext cx="6000749" cy="6858000"/>
          </a:xfrm>
          <a:prstGeom prst="rect">
            <a:avLst/>
          </a:prstGeom>
        </p:spPr>
        <p:txBody>
          <a:bodyPr vert="horz" lIns="0" tIns="0" anchor="ctr"/>
          <a:lstStyle>
            <a:lvl1pPr marL="0" indent="0" algn="ctr">
              <a:buNone/>
              <a:defRPr sz="2400" baseline="0">
                <a:solidFill>
                  <a:srgbClr val="FF0000"/>
                </a:solidFill>
                <a:latin typeface="Bottega Veneta" pitchFamily="50" charset="0"/>
                <a:cs typeface="Times New Roman" panose="02020603050405020304" pitchFamily="18" charset="0"/>
              </a:defRPr>
            </a:lvl1pPr>
          </a:lstStyle>
          <a:p>
            <a:r>
              <a:rPr lang="en-US" dirty="0"/>
              <a:t>Drop picture here</a:t>
            </a:r>
          </a:p>
        </p:txBody>
      </p:sp>
    </p:spTree>
    <p:extLst>
      <p:ext uri="{BB962C8B-B14F-4D97-AF65-F5344CB8AC3E}">
        <p14:creationId xmlns:p14="http://schemas.microsoft.com/office/powerpoint/2010/main" val="339813979"/>
      </p:ext>
    </p:extLst>
  </p:cSld>
  <p:clrMapOvr>
    <a:masterClrMapping/>
  </p:clrMapOvr>
  <p:extLst>
    <p:ext uri="{DCECCB84-F9BA-43D5-87BE-67443E8EF086}">
      <p15:sldGuideLst xmlns:p15="http://schemas.microsoft.com/office/powerpoint/2012/main">
        <p15:guide id="5" pos="2835">
          <p15:clr>
            <a:srgbClr val="FBAE40"/>
          </p15:clr>
        </p15:guide>
        <p15:guide id="6" pos="2925">
          <p15:clr>
            <a:srgbClr val="FBAE40"/>
          </p15:clr>
        </p15:guide>
        <p15:guide id="8" orient="horz" pos="2754">
          <p15:clr>
            <a:srgbClr val="FBAE40"/>
          </p15:clr>
        </p15:guide>
        <p15:guide id="9" orient="horz" pos="826">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2 images">
    <p:spTree>
      <p:nvGrpSpPr>
        <p:cNvPr id="1" name=""/>
        <p:cNvGrpSpPr/>
        <p:nvPr/>
      </p:nvGrpSpPr>
      <p:grpSpPr>
        <a:xfrm>
          <a:off x="0" y="0"/>
          <a:ext cx="0" cy="0"/>
          <a:chOff x="0" y="0"/>
          <a:chExt cx="0" cy="0"/>
        </a:xfrm>
      </p:grpSpPr>
      <p:sp>
        <p:nvSpPr>
          <p:cNvPr id="15" name="Text Placeholder 6">
            <a:extLst>
              <a:ext uri="{FF2B5EF4-FFF2-40B4-BE49-F238E27FC236}">
                <a16:creationId xmlns:a16="http://schemas.microsoft.com/office/drawing/2014/main" id="{F275DED8-3D68-D246-A974-A09BC3726C1F}"/>
              </a:ext>
            </a:extLst>
          </p:cNvPr>
          <p:cNvSpPr>
            <a:spLocks noGrp="1"/>
          </p:cNvSpPr>
          <p:nvPr>
            <p:ph type="body" sz="quarter" idx="12" hasCustomPrompt="1"/>
          </p:nvPr>
        </p:nvSpPr>
        <p:spPr>
          <a:xfrm>
            <a:off x="719667" y="740834"/>
            <a:ext cx="10752667" cy="676799"/>
          </a:xfrm>
          <a:prstGeom prst="rect">
            <a:avLst/>
          </a:prstGeom>
        </p:spPr>
        <p:txBody>
          <a:bodyPr vert="horz" lIns="0" tIns="0" rIns="0" bIns="0" anchor="t"/>
          <a:lstStyle>
            <a:lvl1pPr marL="0" indent="0">
              <a:buNone/>
              <a:defRPr sz="1600" spc="93">
                <a:latin typeface="Bottega Veneta" pitchFamily="50" charset="0"/>
                <a:cs typeface="Times New Roman" panose="02020603050405020304" pitchFamily="18" charset="0"/>
              </a:defRPr>
            </a:lvl1pPr>
            <a:lvl2pPr marL="609585" indent="0">
              <a:buNone/>
              <a:defRPr sz="2933">
                <a:latin typeface="Berthold Akzidenz-Grotesk Light"/>
              </a:defRPr>
            </a:lvl2pPr>
            <a:lvl3pPr marL="1219170" indent="0">
              <a:buNone/>
              <a:defRPr sz="2933">
                <a:latin typeface="Berthold Akzidenz-Grotesk Light"/>
              </a:defRPr>
            </a:lvl3pPr>
            <a:lvl4pPr marL="1828754" indent="0">
              <a:buNone/>
              <a:defRPr sz="2933">
                <a:latin typeface="Berthold Akzidenz-Grotesk Light"/>
              </a:defRPr>
            </a:lvl4pPr>
            <a:lvl5pPr marL="2438339" indent="0">
              <a:buNone/>
              <a:defRPr sz="2933">
                <a:latin typeface="Berthold Akzidenz-Grotesk Light"/>
              </a:defRPr>
            </a:lvl5pPr>
          </a:lstStyle>
          <a:p>
            <a:pPr lvl="0"/>
            <a:r>
              <a:rPr lang="en-US" dirty="0"/>
              <a:t>Slide title here </a:t>
            </a:r>
          </a:p>
        </p:txBody>
      </p:sp>
      <p:sp>
        <p:nvSpPr>
          <p:cNvPr id="9" name="Picture Placeholder 10">
            <a:extLst>
              <a:ext uri="{FF2B5EF4-FFF2-40B4-BE49-F238E27FC236}">
                <a16:creationId xmlns:a16="http://schemas.microsoft.com/office/drawing/2014/main" id="{317562B1-F28D-724C-A87C-BA745CF59C08}"/>
              </a:ext>
            </a:extLst>
          </p:cNvPr>
          <p:cNvSpPr>
            <a:spLocks noGrp="1"/>
          </p:cNvSpPr>
          <p:nvPr>
            <p:ph type="pic" sz="quarter" idx="17" hasCustomPrompt="1"/>
          </p:nvPr>
        </p:nvSpPr>
        <p:spPr>
          <a:xfrm>
            <a:off x="719666" y="1748367"/>
            <a:ext cx="5281084" cy="4080933"/>
          </a:xfrm>
          <a:prstGeom prst="rect">
            <a:avLst/>
          </a:prstGeom>
        </p:spPr>
        <p:txBody>
          <a:bodyPr vert="horz" lIns="0" tIns="0" anchor="ctr"/>
          <a:lstStyle>
            <a:lvl1pPr marL="0" indent="0" algn="ctr">
              <a:buNone/>
              <a:defRPr sz="2400" baseline="0">
                <a:solidFill>
                  <a:srgbClr val="FF0000"/>
                </a:solidFill>
                <a:latin typeface="Bottega Veneta" pitchFamily="50" charset="0"/>
                <a:cs typeface="Times New Roman" panose="02020603050405020304" pitchFamily="18" charset="0"/>
              </a:defRPr>
            </a:lvl1pPr>
          </a:lstStyle>
          <a:p>
            <a:r>
              <a:rPr lang="en-US" dirty="0"/>
              <a:t>Drop picture here</a:t>
            </a:r>
          </a:p>
        </p:txBody>
      </p:sp>
      <p:sp>
        <p:nvSpPr>
          <p:cNvPr id="6" name="Picture Placeholder 10">
            <a:extLst>
              <a:ext uri="{FF2B5EF4-FFF2-40B4-BE49-F238E27FC236}">
                <a16:creationId xmlns:a16="http://schemas.microsoft.com/office/drawing/2014/main" id="{AC9D849F-8708-214C-A73A-45BD038E53D2}"/>
              </a:ext>
            </a:extLst>
          </p:cNvPr>
          <p:cNvSpPr>
            <a:spLocks noGrp="1"/>
          </p:cNvSpPr>
          <p:nvPr>
            <p:ph type="pic" sz="quarter" idx="18" hasCustomPrompt="1"/>
          </p:nvPr>
        </p:nvSpPr>
        <p:spPr>
          <a:xfrm>
            <a:off x="6222109" y="1748367"/>
            <a:ext cx="5250225" cy="4080933"/>
          </a:xfrm>
          <a:prstGeom prst="rect">
            <a:avLst/>
          </a:prstGeom>
        </p:spPr>
        <p:txBody>
          <a:bodyPr vert="horz" lIns="0" tIns="0" anchor="ctr"/>
          <a:lstStyle>
            <a:lvl1pPr marL="0" indent="0" algn="ctr">
              <a:buNone/>
              <a:defRPr sz="2400" baseline="0">
                <a:solidFill>
                  <a:srgbClr val="FF0000"/>
                </a:solidFill>
                <a:latin typeface="Bottega Veneta" pitchFamily="50" charset="0"/>
                <a:cs typeface="Times New Roman" panose="02020603050405020304" pitchFamily="18" charset="0"/>
              </a:defRPr>
            </a:lvl1pPr>
          </a:lstStyle>
          <a:p>
            <a:r>
              <a:rPr lang="en-US" dirty="0"/>
              <a:t>Drop picture here</a:t>
            </a:r>
          </a:p>
        </p:txBody>
      </p:sp>
      <p:sp>
        <p:nvSpPr>
          <p:cNvPr id="7" name="Text Placeholder 6">
            <a:extLst>
              <a:ext uri="{FF2B5EF4-FFF2-40B4-BE49-F238E27FC236}">
                <a16:creationId xmlns:a16="http://schemas.microsoft.com/office/drawing/2014/main" id="{25454D6B-6B52-2745-8C09-255E39E40C45}"/>
              </a:ext>
            </a:extLst>
          </p:cNvPr>
          <p:cNvSpPr>
            <a:spLocks noGrp="1"/>
          </p:cNvSpPr>
          <p:nvPr>
            <p:ph type="body" sz="quarter" idx="16" hasCustomPrompt="1"/>
          </p:nvPr>
        </p:nvSpPr>
        <p:spPr>
          <a:xfrm>
            <a:off x="1917521" y="6345542"/>
            <a:ext cx="8872792" cy="322317"/>
          </a:xfrm>
          <a:prstGeom prst="rect">
            <a:avLst/>
          </a:prstGeom>
        </p:spPr>
        <p:txBody>
          <a:bodyPr vert="horz" lIns="0" tIns="0" rIns="0" bIns="0" anchor="ctr"/>
          <a:lstStyle>
            <a:lvl1pPr marL="0" indent="0">
              <a:buNone/>
              <a:defRPr sz="800" spc="93">
                <a:latin typeface="Bottega Veneta" pitchFamily="50" charset="0"/>
                <a:cs typeface="Times New Roman" panose="02020603050405020304" pitchFamily="18" charset="0"/>
              </a:defRPr>
            </a:lvl1pPr>
            <a:lvl2pPr marL="609585" indent="0">
              <a:buNone/>
              <a:defRPr sz="2933">
                <a:latin typeface="Berthold Akzidenz-Grotesk Light"/>
              </a:defRPr>
            </a:lvl2pPr>
            <a:lvl3pPr marL="1219170" indent="0">
              <a:buNone/>
              <a:defRPr sz="2933">
                <a:latin typeface="Berthold Akzidenz-Grotesk Light"/>
              </a:defRPr>
            </a:lvl3pPr>
            <a:lvl4pPr marL="1828754" indent="0">
              <a:buNone/>
              <a:defRPr sz="2933">
                <a:latin typeface="Berthold Akzidenz-Grotesk Light"/>
              </a:defRPr>
            </a:lvl4pPr>
            <a:lvl5pPr marL="2438339" indent="0">
              <a:buNone/>
              <a:defRPr sz="2933">
                <a:latin typeface="Berthold Akzidenz-Grotesk Light"/>
              </a:defRPr>
            </a:lvl5pPr>
          </a:lstStyle>
          <a:p>
            <a:pPr lvl="0"/>
            <a:r>
              <a:rPr lang="en-US" dirty="0"/>
              <a:t>Presentation title here</a:t>
            </a:r>
          </a:p>
        </p:txBody>
      </p:sp>
      <p:sp>
        <p:nvSpPr>
          <p:cNvPr id="8" name="CasellaDiTesto 7">
            <a:extLst>
              <a:ext uri="{FF2B5EF4-FFF2-40B4-BE49-F238E27FC236}">
                <a16:creationId xmlns:a16="http://schemas.microsoft.com/office/drawing/2014/main" id="{4DDD6EEE-90E3-434B-9BE8-99389E0AFEBB}"/>
              </a:ext>
            </a:extLst>
          </p:cNvPr>
          <p:cNvSpPr txBox="1"/>
          <p:nvPr userDrawn="1"/>
        </p:nvSpPr>
        <p:spPr>
          <a:xfrm>
            <a:off x="1769718" y="6383395"/>
            <a:ext cx="159591" cy="215444"/>
          </a:xfrm>
          <a:prstGeom prst="rect">
            <a:avLst/>
          </a:prstGeom>
          <a:noFill/>
        </p:spPr>
        <p:txBody>
          <a:bodyPr wrap="square" rtlCol="0">
            <a:spAutoFit/>
          </a:bodyPr>
          <a:lstStyle/>
          <a:p>
            <a:pPr marL="0" marR="0" lvl="0" indent="0" algn="l" defTabSz="609585" rtl="0" eaLnBrk="1" fontAlgn="auto" latinLnBrk="0" hangingPunct="1">
              <a:lnSpc>
                <a:spcPct val="100000"/>
              </a:lnSpc>
              <a:spcBef>
                <a:spcPts val="0"/>
              </a:spcBef>
              <a:spcAft>
                <a:spcPts val="0"/>
              </a:spcAft>
              <a:buClrTx/>
              <a:buSzTx/>
              <a:buFontTx/>
              <a:buNone/>
              <a:tabLst/>
              <a:defRPr/>
            </a:pPr>
            <a:r>
              <a:rPr lang="en-US" sz="800" kern="1200" spc="93" dirty="0">
                <a:solidFill>
                  <a:schemeClr val="tx1"/>
                </a:solidFill>
                <a:latin typeface="Bottega Veneta" pitchFamily="50" charset="0"/>
                <a:ea typeface="+mn-ea"/>
                <a:cs typeface="Times New Roman" panose="02020603050405020304" pitchFamily="18" charset="0"/>
              </a:rPr>
              <a:t>/</a:t>
            </a:r>
          </a:p>
        </p:txBody>
      </p:sp>
      <p:pic>
        <p:nvPicPr>
          <p:cNvPr id="12" name="Immagine 11">
            <a:extLst>
              <a:ext uri="{FF2B5EF4-FFF2-40B4-BE49-F238E27FC236}">
                <a16:creationId xmlns:a16="http://schemas.microsoft.com/office/drawing/2014/main" id="{F074BC3F-E408-D548-BA5D-67F8B80CC328}"/>
              </a:ext>
            </a:extLst>
          </p:cNvPr>
          <p:cNvPicPr>
            <a:picLocks noChangeAspect="1"/>
          </p:cNvPicPr>
          <p:nvPr userDrawn="1"/>
        </p:nvPicPr>
        <p:blipFill>
          <a:blip r:embed="rId2"/>
          <a:srcRect/>
          <a:stretch/>
        </p:blipFill>
        <p:spPr>
          <a:xfrm>
            <a:off x="719666" y="6438323"/>
            <a:ext cx="1069623" cy="94105"/>
          </a:xfrm>
          <a:prstGeom prst="rect">
            <a:avLst/>
          </a:prstGeom>
        </p:spPr>
      </p:pic>
    </p:spTree>
    <p:extLst>
      <p:ext uri="{BB962C8B-B14F-4D97-AF65-F5344CB8AC3E}">
        <p14:creationId xmlns:p14="http://schemas.microsoft.com/office/powerpoint/2010/main" val="3028518555"/>
      </p:ext>
    </p:extLst>
  </p:cSld>
  <p:clrMapOvr>
    <a:masterClrMapping/>
  </p:clrMapOvr>
  <p:extLst>
    <p:ext uri="{DCECCB84-F9BA-43D5-87BE-67443E8EF086}">
      <p15:sldGuideLst xmlns:p15="http://schemas.microsoft.com/office/powerpoint/2012/main">
        <p15:guide id="5" pos="2835">
          <p15:clr>
            <a:srgbClr val="FBAE40"/>
          </p15:clr>
        </p15:guide>
        <p15:guide id="6" pos="2925">
          <p15:clr>
            <a:srgbClr val="FBAE40"/>
          </p15:clr>
        </p15:guide>
        <p15:guide id="8" orient="horz" pos="2754">
          <p15:clr>
            <a:srgbClr val="FBAE40"/>
          </p15:clr>
        </p15:guide>
        <p15:guide id="9" orient="horz" pos="826">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 image/table_1">
    <p:spTree>
      <p:nvGrpSpPr>
        <p:cNvPr id="1" name=""/>
        <p:cNvGrpSpPr/>
        <p:nvPr/>
      </p:nvGrpSpPr>
      <p:grpSpPr>
        <a:xfrm>
          <a:off x="0" y="0"/>
          <a:ext cx="0" cy="0"/>
          <a:chOff x="0" y="0"/>
          <a:chExt cx="0" cy="0"/>
        </a:xfrm>
      </p:grpSpPr>
      <p:sp>
        <p:nvSpPr>
          <p:cNvPr id="15" name="Text Placeholder 6">
            <a:extLst>
              <a:ext uri="{FF2B5EF4-FFF2-40B4-BE49-F238E27FC236}">
                <a16:creationId xmlns:a16="http://schemas.microsoft.com/office/drawing/2014/main" id="{F275DED8-3D68-D246-A974-A09BC3726C1F}"/>
              </a:ext>
            </a:extLst>
          </p:cNvPr>
          <p:cNvSpPr>
            <a:spLocks noGrp="1"/>
          </p:cNvSpPr>
          <p:nvPr>
            <p:ph type="body" sz="quarter" idx="12" hasCustomPrompt="1"/>
          </p:nvPr>
        </p:nvSpPr>
        <p:spPr>
          <a:xfrm>
            <a:off x="719667" y="740834"/>
            <a:ext cx="10752667" cy="676799"/>
          </a:xfrm>
          <a:prstGeom prst="rect">
            <a:avLst/>
          </a:prstGeom>
        </p:spPr>
        <p:txBody>
          <a:bodyPr vert="horz" lIns="0" tIns="0" rIns="0" bIns="0" anchor="t"/>
          <a:lstStyle>
            <a:lvl1pPr marL="0" indent="0">
              <a:buNone/>
              <a:defRPr sz="1600" spc="93">
                <a:latin typeface="Bottega Veneta" pitchFamily="50" charset="0"/>
                <a:cs typeface="Times New Roman" panose="02020603050405020304" pitchFamily="18" charset="0"/>
              </a:defRPr>
            </a:lvl1pPr>
            <a:lvl2pPr marL="609585" indent="0">
              <a:buNone/>
              <a:defRPr sz="2933">
                <a:latin typeface="Berthold Akzidenz-Grotesk Light"/>
              </a:defRPr>
            </a:lvl2pPr>
            <a:lvl3pPr marL="1219170" indent="0">
              <a:buNone/>
              <a:defRPr sz="2933">
                <a:latin typeface="Berthold Akzidenz-Grotesk Light"/>
              </a:defRPr>
            </a:lvl3pPr>
            <a:lvl4pPr marL="1828754" indent="0">
              <a:buNone/>
              <a:defRPr sz="2933">
                <a:latin typeface="Berthold Akzidenz-Grotesk Light"/>
              </a:defRPr>
            </a:lvl4pPr>
            <a:lvl5pPr marL="2438339" indent="0">
              <a:buNone/>
              <a:defRPr sz="2933">
                <a:latin typeface="Berthold Akzidenz-Grotesk Light"/>
              </a:defRPr>
            </a:lvl5pPr>
          </a:lstStyle>
          <a:p>
            <a:pPr lvl="0"/>
            <a:r>
              <a:rPr lang="en-US" dirty="0"/>
              <a:t>Slide title here </a:t>
            </a:r>
          </a:p>
        </p:txBody>
      </p:sp>
      <p:sp>
        <p:nvSpPr>
          <p:cNvPr id="6" name="Picture Placeholder 10">
            <a:extLst>
              <a:ext uri="{FF2B5EF4-FFF2-40B4-BE49-F238E27FC236}">
                <a16:creationId xmlns:a16="http://schemas.microsoft.com/office/drawing/2014/main" id="{2D786AAF-49ED-4E4C-9C89-081F65200DB2}"/>
              </a:ext>
            </a:extLst>
          </p:cNvPr>
          <p:cNvSpPr>
            <a:spLocks noGrp="1"/>
          </p:cNvSpPr>
          <p:nvPr>
            <p:ph type="pic" sz="quarter" idx="17" hasCustomPrompt="1"/>
          </p:nvPr>
        </p:nvSpPr>
        <p:spPr>
          <a:xfrm>
            <a:off x="719667" y="1748367"/>
            <a:ext cx="10752667" cy="4080933"/>
          </a:xfrm>
          <a:prstGeom prst="rect">
            <a:avLst/>
          </a:prstGeom>
        </p:spPr>
        <p:txBody>
          <a:bodyPr vert="horz" lIns="0" tIns="0" anchor="ctr"/>
          <a:lstStyle>
            <a:lvl1pPr marL="0" indent="0" algn="ctr">
              <a:buNone/>
              <a:defRPr sz="2400" baseline="0">
                <a:solidFill>
                  <a:srgbClr val="FF0000"/>
                </a:solidFill>
                <a:latin typeface="Bottega Veneta" pitchFamily="50" charset="0"/>
                <a:cs typeface="Times New Roman" panose="02020603050405020304" pitchFamily="18" charset="0"/>
              </a:defRPr>
            </a:lvl1pPr>
          </a:lstStyle>
          <a:p>
            <a:r>
              <a:rPr lang="en-US" dirty="0"/>
              <a:t>Drop picture here</a:t>
            </a:r>
          </a:p>
        </p:txBody>
      </p:sp>
      <p:sp>
        <p:nvSpPr>
          <p:cNvPr id="7" name="CasellaDiTesto 6">
            <a:extLst>
              <a:ext uri="{FF2B5EF4-FFF2-40B4-BE49-F238E27FC236}">
                <a16:creationId xmlns:a16="http://schemas.microsoft.com/office/drawing/2014/main" id="{5C8568FE-51AA-944C-9250-DC15FC75C847}"/>
              </a:ext>
            </a:extLst>
          </p:cNvPr>
          <p:cNvSpPr txBox="1"/>
          <p:nvPr userDrawn="1"/>
        </p:nvSpPr>
        <p:spPr>
          <a:xfrm>
            <a:off x="1769718" y="6383395"/>
            <a:ext cx="159591" cy="215444"/>
          </a:xfrm>
          <a:prstGeom prst="rect">
            <a:avLst/>
          </a:prstGeom>
          <a:noFill/>
        </p:spPr>
        <p:txBody>
          <a:bodyPr wrap="square" rtlCol="0">
            <a:spAutoFit/>
          </a:bodyPr>
          <a:lstStyle/>
          <a:p>
            <a:pPr marL="0" marR="0" lvl="0" indent="0" algn="l" defTabSz="609585" rtl="0" eaLnBrk="1" fontAlgn="auto" latinLnBrk="0" hangingPunct="1">
              <a:lnSpc>
                <a:spcPct val="100000"/>
              </a:lnSpc>
              <a:spcBef>
                <a:spcPts val="0"/>
              </a:spcBef>
              <a:spcAft>
                <a:spcPts val="0"/>
              </a:spcAft>
              <a:buClrTx/>
              <a:buSzTx/>
              <a:buFontTx/>
              <a:buNone/>
              <a:tabLst/>
              <a:defRPr/>
            </a:pPr>
            <a:r>
              <a:rPr lang="en-US" sz="800" kern="1200" spc="93" dirty="0">
                <a:solidFill>
                  <a:schemeClr val="tx1"/>
                </a:solidFill>
                <a:latin typeface="Bottega Veneta" pitchFamily="50" charset="0"/>
                <a:ea typeface="+mn-ea"/>
                <a:cs typeface="Times New Roman" panose="02020603050405020304" pitchFamily="18" charset="0"/>
              </a:rPr>
              <a:t>/</a:t>
            </a:r>
          </a:p>
        </p:txBody>
      </p:sp>
    </p:spTree>
    <p:extLst>
      <p:ext uri="{BB962C8B-B14F-4D97-AF65-F5344CB8AC3E}">
        <p14:creationId xmlns:p14="http://schemas.microsoft.com/office/powerpoint/2010/main" val="3742091534"/>
      </p:ext>
    </p:extLst>
  </p:cSld>
  <p:clrMapOvr>
    <a:masterClrMapping/>
  </p:clrMapOvr>
  <p:extLst>
    <p:ext uri="{DCECCB84-F9BA-43D5-87BE-67443E8EF086}">
      <p15:sldGuideLst xmlns:p15="http://schemas.microsoft.com/office/powerpoint/2012/main">
        <p15:guide id="1" orient="horz" pos="826">
          <p15:clr>
            <a:srgbClr val="FBAE40"/>
          </p15:clr>
        </p15:guide>
        <p15:guide id="2" orient="horz" pos="2754">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1 image/table_2">
    <p:spTree>
      <p:nvGrpSpPr>
        <p:cNvPr id="1" name=""/>
        <p:cNvGrpSpPr/>
        <p:nvPr/>
      </p:nvGrpSpPr>
      <p:grpSpPr>
        <a:xfrm>
          <a:off x="0" y="0"/>
          <a:ext cx="0" cy="0"/>
          <a:chOff x="0" y="0"/>
          <a:chExt cx="0" cy="0"/>
        </a:xfrm>
      </p:grpSpPr>
      <p:sp>
        <p:nvSpPr>
          <p:cNvPr id="15" name="Text Placeholder 6">
            <a:extLst>
              <a:ext uri="{FF2B5EF4-FFF2-40B4-BE49-F238E27FC236}">
                <a16:creationId xmlns:a16="http://schemas.microsoft.com/office/drawing/2014/main" id="{F275DED8-3D68-D246-A974-A09BC3726C1F}"/>
              </a:ext>
            </a:extLst>
          </p:cNvPr>
          <p:cNvSpPr>
            <a:spLocks noGrp="1"/>
          </p:cNvSpPr>
          <p:nvPr>
            <p:ph type="body" sz="quarter" idx="12" hasCustomPrompt="1"/>
          </p:nvPr>
        </p:nvSpPr>
        <p:spPr>
          <a:xfrm>
            <a:off x="719667" y="740834"/>
            <a:ext cx="10752667" cy="676799"/>
          </a:xfrm>
          <a:prstGeom prst="rect">
            <a:avLst/>
          </a:prstGeom>
        </p:spPr>
        <p:txBody>
          <a:bodyPr vert="horz" lIns="0" tIns="0" rIns="0" bIns="0" anchor="t"/>
          <a:lstStyle>
            <a:lvl1pPr marL="0" indent="0">
              <a:buNone/>
              <a:defRPr sz="1600" spc="93">
                <a:latin typeface="Bottega Veneta" pitchFamily="50" charset="0"/>
                <a:cs typeface="Times New Roman" panose="02020603050405020304" pitchFamily="18" charset="0"/>
              </a:defRPr>
            </a:lvl1pPr>
            <a:lvl2pPr marL="609585" indent="0">
              <a:buNone/>
              <a:defRPr sz="2933">
                <a:latin typeface="Berthold Akzidenz-Grotesk Light"/>
              </a:defRPr>
            </a:lvl2pPr>
            <a:lvl3pPr marL="1219170" indent="0">
              <a:buNone/>
              <a:defRPr sz="2933">
                <a:latin typeface="Berthold Akzidenz-Grotesk Light"/>
              </a:defRPr>
            </a:lvl3pPr>
            <a:lvl4pPr marL="1828754" indent="0">
              <a:buNone/>
              <a:defRPr sz="2933">
                <a:latin typeface="Berthold Akzidenz-Grotesk Light"/>
              </a:defRPr>
            </a:lvl4pPr>
            <a:lvl5pPr marL="2438339" indent="0">
              <a:buNone/>
              <a:defRPr sz="2933">
                <a:latin typeface="Berthold Akzidenz-Grotesk Light"/>
              </a:defRPr>
            </a:lvl5pPr>
          </a:lstStyle>
          <a:p>
            <a:pPr lvl="0"/>
            <a:r>
              <a:rPr lang="en-US" dirty="0"/>
              <a:t>Slide title here </a:t>
            </a:r>
          </a:p>
        </p:txBody>
      </p:sp>
      <p:sp>
        <p:nvSpPr>
          <p:cNvPr id="6" name="Picture Placeholder 10">
            <a:extLst>
              <a:ext uri="{FF2B5EF4-FFF2-40B4-BE49-F238E27FC236}">
                <a16:creationId xmlns:a16="http://schemas.microsoft.com/office/drawing/2014/main" id="{2D786AAF-49ED-4E4C-9C89-081F65200DB2}"/>
              </a:ext>
            </a:extLst>
          </p:cNvPr>
          <p:cNvSpPr>
            <a:spLocks noGrp="1"/>
          </p:cNvSpPr>
          <p:nvPr>
            <p:ph type="pic" sz="quarter" idx="17" hasCustomPrompt="1"/>
          </p:nvPr>
        </p:nvSpPr>
        <p:spPr>
          <a:xfrm>
            <a:off x="0" y="1748366"/>
            <a:ext cx="12208043" cy="5109633"/>
          </a:xfrm>
          <a:prstGeom prst="rect">
            <a:avLst/>
          </a:prstGeom>
        </p:spPr>
        <p:txBody>
          <a:bodyPr vert="horz" lIns="0" tIns="0" anchor="ctr"/>
          <a:lstStyle>
            <a:lvl1pPr marL="0" indent="0" algn="ctr">
              <a:buNone/>
              <a:defRPr sz="2400" baseline="0">
                <a:solidFill>
                  <a:srgbClr val="FF0000"/>
                </a:solidFill>
                <a:latin typeface="Bottega Veneta" pitchFamily="50" charset="0"/>
                <a:cs typeface="Times New Roman" panose="02020603050405020304" pitchFamily="18" charset="0"/>
              </a:defRPr>
            </a:lvl1pPr>
          </a:lstStyle>
          <a:p>
            <a:r>
              <a:rPr lang="en-US" dirty="0"/>
              <a:t>Drop picture here</a:t>
            </a:r>
          </a:p>
        </p:txBody>
      </p:sp>
    </p:spTree>
    <p:extLst>
      <p:ext uri="{BB962C8B-B14F-4D97-AF65-F5344CB8AC3E}">
        <p14:creationId xmlns:p14="http://schemas.microsoft.com/office/powerpoint/2010/main" val="3150559852"/>
      </p:ext>
    </p:extLst>
  </p:cSld>
  <p:clrMapOvr>
    <a:masterClrMapping/>
  </p:clrMapOvr>
  <p:extLst>
    <p:ext uri="{DCECCB84-F9BA-43D5-87BE-67443E8EF086}">
      <p15:sldGuideLst xmlns:p15="http://schemas.microsoft.com/office/powerpoint/2012/main">
        <p15:guide id="1" orient="horz" pos="826">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1 image_3">
    <p:spTree>
      <p:nvGrpSpPr>
        <p:cNvPr id="1" name=""/>
        <p:cNvGrpSpPr/>
        <p:nvPr/>
      </p:nvGrpSpPr>
      <p:grpSpPr>
        <a:xfrm>
          <a:off x="0" y="0"/>
          <a:ext cx="0" cy="0"/>
          <a:chOff x="0" y="0"/>
          <a:chExt cx="0" cy="0"/>
        </a:xfrm>
      </p:grpSpPr>
      <p:sp>
        <p:nvSpPr>
          <p:cNvPr id="6" name="Picture Placeholder 10">
            <a:extLst>
              <a:ext uri="{FF2B5EF4-FFF2-40B4-BE49-F238E27FC236}">
                <a16:creationId xmlns:a16="http://schemas.microsoft.com/office/drawing/2014/main" id="{2D786AAF-49ED-4E4C-9C89-081F65200DB2}"/>
              </a:ext>
            </a:extLst>
          </p:cNvPr>
          <p:cNvSpPr>
            <a:spLocks noGrp="1"/>
          </p:cNvSpPr>
          <p:nvPr>
            <p:ph type="pic" sz="quarter" idx="17" hasCustomPrompt="1"/>
          </p:nvPr>
        </p:nvSpPr>
        <p:spPr>
          <a:xfrm>
            <a:off x="0" y="1"/>
            <a:ext cx="12208043" cy="6857999"/>
          </a:xfrm>
          <a:prstGeom prst="rect">
            <a:avLst/>
          </a:prstGeom>
        </p:spPr>
        <p:txBody>
          <a:bodyPr vert="horz" lIns="0" tIns="0" anchor="ctr"/>
          <a:lstStyle>
            <a:lvl1pPr marL="0" indent="0" algn="ctr">
              <a:buNone/>
              <a:defRPr sz="2400" baseline="0">
                <a:solidFill>
                  <a:srgbClr val="FF0000"/>
                </a:solidFill>
                <a:latin typeface="Bottega Veneta" pitchFamily="50" charset="0"/>
                <a:cs typeface="Times New Roman" panose="02020603050405020304" pitchFamily="18" charset="0"/>
              </a:defRPr>
            </a:lvl1pPr>
          </a:lstStyle>
          <a:p>
            <a:r>
              <a:rPr lang="en-US" dirty="0"/>
              <a:t>Drop picture here</a:t>
            </a:r>
          </a:p>
        </p:txBody>
      </p:sp>
    </p:spTree>
    <p:extLst>
      <p:ext uri="{BB962C8B-B14F-4D97-AF65-F5344CB8AC3E}">
        <p14:creationId xmlns:p14="http://schemas.microsoft.com/office/powerpoint/2010/main" val="3007761370"/>
      </p:ext>
    </p:extLst>
  </p:cSld>
  <p:clrMapOvr>
    <a:masterClrMapping/>
  </p:clrMapOvr>
  <p:extLst>
    <p:ext uri="{DCECCB84-F9BA-43D5-87BE-67443E8EF086}">
      <p15:sldGuideLst xmlns:p15="http://schemas.microsoft.com/office/powerpoint/2012/main">
        <p15:guide id="1" orient="horz" pos="826">
          <p15:clr>
            <a:srgbClr val="FBAE4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Image/table + text_2">
    <p:spTree>
      <p:nvGrpSpPr>
        <p:cNvPr id="1" name=""/>
        <p:cNvGrpSpPr/>
        <p:nvPr/>
      </p:nvGrpSpPr>
      <p:grpSpPr>
        <a:xfrm>
          <a:off x="0" y="0"/>
          <a:ext cx="0" cy="0"/>
          <a:chOff x="0" y="0"/>
          <a:chExt cx="0" cy="0"/>
        </a:xfrm>
      </p:grpSpPr>
      <p:sp>
        <p:nvSpPr>
          <p:cNvPr id="15" name="Text Placeholder 6">
            <a:extLst>
              <a:ext uri="{FF2B5EF4-FFF2-40B4-BE49-F238E27FC236}">
                <a16:creationId xmlns:a16="http://schemas.microsoft.com/office/drawing/2014/main" id="{F275DED8-3D68-D246-A974-A09BC3726C1F}"/>
              </a:ext>
            </a:extLst>
          </p:cNvPr>
          <p:cNvSpPr>
            <a:spLocks noGrp="1"/>
          </p:cNvSpPr>
          <p:nvPr>
            <p:ph type="body" sz="quarter" idx="12" hasCustomPrompt="1"/>
          </p:nvPr>
        </p:nvSpPr>
        <p:spPr>
          <a:xfrm>
            <a:off x="6191250" y="740834"/>
            <a:ext cx="5281084" cy="676799"/>
          </a:xfrm>
          <a:prstGeom prst="rect">
            <a:avLst/>
          </a:prstGeom>
        </p:spPr>
        <p:txBody>
          <a:bodyPr vert="horz" lIns="0" tIns="0" rIns="0" bIns="0" anchor="t"/>
          <a:lstStyle>
            <a:lvl1pPr marL="0" indent="0">
              <a:buNone/>
              <a:defRPr sz="1600" spc="93">
                <a:latin typeface="Bottega Veneta" pitchFamily="50" charset="0"/>
                <a:cs typeface="Times New Roman" panose="02020603050405020304" pitchFamily="18" charset="0"/>
              </a:defRPr>
            </a:lvl1pPr>
            <a:lvl2pPr marL="609585" indent="0">
              <a:buNone/>
              <a:defRPr sz="2933">
                <a:latin typeface="Berthold Akzidenz-Grotesk Light"/>
              </a:defRPr>
            </a:lvl2pPr>
            <a:lvl3pPr marL="1219170" indent="0">
              <a:buNone/>
              <a:defRPr sz="2933">
                <a:latin typeface="Berthold Akzidenz-Grotesk Light"/>
              </a:defRPr>
            </a:lvl3pPr>
            <a:lvl4pPr marL="1828754" indent="0">
              <a:buNone/>
              <a:defRPr sz="2933">
                <a:latin typeface="Berthold Akzidenz-Grotesk Light"/>
              </a:defRPr>
            </a:lvl4pPr>
            <a:lvl5pPr marL="2438339" indent="0">
              <a:buNone/>
              <a:defRPr sz="2933">
                <a:latin typeface="Berthold Akzidenz-Grotesk Light"/>
              </a:defRPr>
            </a:lvl5pPr>
          </a:lstStyle>
          <a:p>
            <a:pPr lvl="0"/>
            <a:r>
              <a:rPr lang="en-US" dirty="0"/>
              <a:t>Slide title here </a:t>
            </a:r>
          </a:p>
        </p:txBody>
      </p:sp>
      <p:sp>
        <p:nvSpPr>
          <p:cNvPr id="16" name="Text Placeholder 6">
            <a:extLst>
              <a:ext uri="{FF2B5EF4-FFF2-40B4-BE49-F238E27FC236}">
                <a16:creationId xmlns:a16="http://schemas.microsoft.com/office/drawing/2014/main" id="{10530D98-8E62-704F-81A2-5373F93B0E82}"/>
              </a:ext>
            </a:extLst>
          </p:cNvPr>
          <p:cNvSpPr>
            <a:spLocks noGrp="1"/>
          </p:cNvSpPr>
          <p:nvPr>
            <p:ph type="body" sz="quarter" idx="13" hasCustomPrompt="1"/>
          </p:nvPr>
        </p:nvSpPr>
        <p:spPr>
          <a:xfrm>
            <a:off x="6191249" y="1751029"/>
            <a:ext cx="5281084" cy="4047483"/>
          </a:xfrm>
          <a:prstGeom prst="rect">
            <a:avLst/>
          </a:prstGeom>
        </p:spPr>
        <p:txBody>
          <a:bodyPr vert="horz" lIns="0" tIns="0" rIns="0" bIns="0" anchor="b"/>
          <a:lstStyle>
            <a:lvl1pPr marL="0" indent="0">
              <a:buNone/>
              <a:defRPr sz="1333" spc="93">
                <a:latin typeface="Bottega Veneta" pitchFamily="50" charset="0"/>
                <a:cs typeface="Times New Roman" panose="02020603050405020304" pitchFamily="18" charset="0"/>
              </a:defRPr>
            </a:lvl1pPr>
            <a:lvl2pPr marL="609585" indent="0">
              <a:buNone/>
              <a:defRPr sz="2933">
                <a:latin typeface="Berthold Akzidenz-Grotesk Light"/>
              </a:defRPr>
            </a:lvl2pPr>
            <a:lvl3pPr marL="1219170" indent="0">
              <a:buNone/>
              <a:defRPr sz="2933">
                <a:latin typeface="Berthold Akzidenz-Grotesk Light"/>
              </a:defRPr>
            </a:lvl3pPr>
            <a:lvl4pPr marL="1828754" indent="0">
              <a:buNone/>
              <a:defRPr sz="2933">
                <a:latin typeface="Berthold Akzidenz-Grotesk Light"/>
              </a:defRPr>
            </a:lvl4pPr>
            <a:lvl5pPr marL="2438339" indent="0">
              <a:buNone/>
              <a:defRPr sz="2933">
                <a:latin typeface="Berthold Akzidenz-Grotesk Light"/>
              </a:defRPr>
            </a:lvl5pPr>
          </a:lstStyle>
          <a:p>
            <a:pPr lvl="0"/>
            <a:r>
              <a:rPr lang="en-US" dirty="0"/>
              <a:t>Text here</a:t>
            </a:r>
          </a:p>
        </p:txBody>
      </p:sp>
      <p:sp>
        <p:nvSpPr>
          <p:cNvPr id="9" name="Picture Placeholder 10">
            <a:extLst>
              <a:ext uri="{FF2B5EF4-FFF2-40B4-BE49-F238E27FC236}">
                <a16:creationId xmlns:a16="http://schemas.microsoft.com/office/drawing/2014/main" id="{317562B1-F28D-724C-A87C-BA745CF59C08}"/>
              </a:ext>
            </a:extLst>
          </p:cNvPr>
          <p:cNvSpPr>
            <a:spLocks noGrp="1"/>
          </p:cNvSpPr>
          <p:nvPr>
            <p:ph type="pic" sz="quarter" idx="17" hasCustomPrompt="1"/>
          </p:nvPr>
        </p:nvSpPr>
        <p:spPr>
          <a:xfrm>
            <a:off x="0" y="0"/>
            <a:ext cx="6000749" cy="6858000"/>
          </a:xfrm>
          <a:prstGeom prst="rect">
            <a:avLst/>
          </a:prstGeom>
        </p:spPr>
        <p:txBody>
          <a:bodyPr vert="horz" lIns="0" tIns="0" anchor="ctr"/>
          <a:lstStyle>
            <a:lvl1pPr marL="0" indent="0" algn="ctr">
              <a:buNone/>
              <a:defRPr sz="2400" baseline="0">
                <a:solidFill>
                  <a:srgbClr val="FF0000"/>
                </a:solidFill>
                <a:latin typeface="Bottega Veneta" pitchFamily="50" charset="0"/>
                <a:cs typeface="Times New Roman" panose="02020603050405020304" pitchFamily="18" charset="0"/>
              </a:defRPr>
            </a:lvl1pPr>
          </a:lstStyle>
          <a:p>
            <a:r>
              <a:rPr lang="en-US" dirty="0"/>
              <a:t>Drop picture here</a:t>
            </a:r>
          </a:p>
        </p:txBody>
      </p:sp>
    </p:spTree>
    <p:extLst>
      <p:ext uri="{BB962C8B-B14F-4D97-AF65-F5344CB8AC3E}">
        <p14:creationId xmlns:p14="http://schemas.microsoft.com/office/powerpoint/2010/main" val="1988338854"/>
      </p:ext>
    </p:extLst>
  </p:cSld>
  <p:clrMapOvr>
    <a:masterClrMapping/>
  </p:clrMapOvr>
  <p:extLst>
    <p:ext uri="{DCECCB84-F9BA-43D5-87BE-67443E8EF086}">
      <p15:sldGuideLst xmlns:p15="http://schemas.microsoft.com/office/powerpoint/2012/main">
        <p15:guide id="5" pos="2835">
          <p15:clr>
            <a:srgbClr val="FBAE40"/>
          </p15:clr>
        </p15:guide>
        <p15:guide id="6" pos="2925">
          <p15:clr>
            <a:srgbClr val="FBAE40"/>
          </p15:clr>
        </p15:guide>
        <p15:guide id="8" orient="horz" pos="2754">
          <p15:clr>
            <a:srgbClr val="FBAE40"/>
          </p15:clr>
        </p15:guide>
        <p15:guide id="9" orient="horz" pos="826">
          <p15:clr>
            <a:srgbClr val="FBAE40"/>
          </p15:clr>
        </p15:guide>
      </p15:sldGuideLst>
    </p:ext>
  </p:extLst>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slideLayout" Target="../slideLayouts/slideLayout7.xml"/><Relationship Id="rId1" Type="http://schemas.openxmlformats.org/officeDocument/2006/relationships/slideLayout" Target="../slideLayouts/slideLayout6.xml"/><Relationship Id="rId6" Type="http://schemas.openxmlformats.org/officeDocument/2006/relationships/theme" Target="../theme/theme2.xml"/><Relationship Id="rId5" Type="http://schemas.openxmlformats.org/officeDocument/2006/relationships/slideLayout" Target="../slideLayouts/slideLayout10.xml"/><Relationship Id="rId4" Type="http://schemas.openxmlformats.org/officeDocument/2006/relationships/slideLayout" Target="../slideLayouts/slideLayout9.xml"/></Relationships>
</file>

<file path=ppt/slideMasters/_rels/slideMaster3.xml.rels><?xml version="1.0" encoding="UTF-8" standalone="yes"?>
<Relationships xmlns="http://schemas.openxmlformats.org/package/2006/relationships"><Relationship Id="rId3" Type="http://schemas.openxmlformats.org/officeDocument/2006/relationships/slideLayout" Target="../slideLayouts/slideLayout13.xml"/><Relationship Id="rId2" Type="http://schemas.openxmlformats.org/officeDocument/2006/relationships/slideLayout" Target="../slideLayouts/slideLayout12.xml"/><Relationship Id="rId1" Type="http://schemas.openxmlformats.org/officeDocument/2006/relationships/slideLayout" Target="../slideLayouts/slideLayout11.xml"/><Relationship Id="rId6" Type="http://schemas.openxmlformats.org/officeDocument/2006/relationships/theme" Target="../theme/theme3.xml"/><Relationship Id="rId5" Type="http://schemas.openxmlformats.org/officeDocument/2006/relationships/slideLayout" Target="../slideLayouts/slideLayout15.xml"/><Relationship Id="rId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3" name="CasellaDiTesto 7">
            <a:extLst>
              <a:ext uri="{FF2B5EF4-FFF2-40B4-BE49-F238E27FC236}">
                <a16:creationId xmlns:a16="http://schemas.microsoft.com/office/drawing/2014/main" id="{AF30F20B-510F-4F43-84D3-30DDA96550F8}"/>
              </a:ext>
            </a:extLst>
          </p:cNvPr>
          <p:cNvSpPr txBox="1"/>
          <p:nvPr userDrawn="1"/>
        </p:nvSpPr>
        <p:spPr>
          <a:xfrm>
            <a:off x="10545651" y="6416265"/>
            <a:ext cx="939383" cy="205121"/>
          </a:xfrm>
          <a:prstGeom prst="rect">
            <a:avLst/>
          </a:prstGeom>
          <a:noFill/>
        </p:spPr>
        <p:txBody>
          <a:bodyPr wrap="square" lIns="0" tIns="0" rIns="0" bIns="0" rtlCol="0" anchor="ctr">
            <a:spAutoFit/>
          </a:bodyPr>
          <a:lstStyle/>
          <a:p>
            <a:pPr algn="r"/>
            <a:fld id="{4C5D01EB-11EB-524B-9B69-89269036A261}" type="slidenum">
              <a:rPr lang="it-IT" sz="1333" b="0" i="0" smtClean="0">
                <a:solidFill>
                  <a:schemeClr val="tx1"/>
                </a:solidFill>
                <a:latin typeface="Bottega Veneta" pitchFamily="2" charset="0"/>
                <a:ea typeface="Berthold Akzidenz Grotesk Light" charset="0"/>
                <a:cs typeface="Times New Roman" panose="02020603050405020304" pitchFamily="18" charset="0"/>
              </a:rPr>
              <a:pPr algn="r"/>
              <a:t>‹#›</a:t>
            </a:fld>
            <a:endParaRPr lang="it-IT" sz="1333" b="0" i="0" dirty="0">
              <a:solidFill>
                <a:schemeClr val="tx1"/>
              </a:solidFill>
              <a:latin typeface="Bottega Veneta" pitchFamily="2" charset="0"/>
              <a:ea typeface="Berthold Akzidenz Grotesk Light" charset="0"/>
              <a:cs typeface="Times New Roman" panose="02020603050405020304" pitchFamily="18" charset="0"/>
            </a:endParaRPr>
          </a:p>
        </p:txBody>
      </p:sp>
    </p:spTree>
    <p:extLst>
      <p:ext uri="{BB962C8B-B14F-4D97-AF65-F5344CB8AC3E}">
        <p14:creationId xmlns:p14="http://schemas.microsoft.com/office/powerpoint/2010/main" val="212543404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Lst>
  <p:hf hdr="0" dt="0"/>
  <p:txStyles>
    <p:titleStyle>
      <a:lvl1pPr algn="ctr" defTabSz="609585" rtl="0" eaLnBrk="1" latinLnBrk="0" hangingPunct="1">
        <a:spcBef>
          <a:spcPct val="0"/>
        </a:spcBef>
        <a:buNone/>
        <a:defRPr sz="5867" kern="1200">
          <a:solidFill>
            <a:schemeClr val="tx1"/>
          </a:solidFill>
          <a:latin typeface="+mj-lt"/>
          <a:ea typeface="+mj-ea"/>
          <a:cs typeface="+mj-cs"/>
        </a:defRPr>
      </a:lvl1pPr>
    </p:titleStyle>
    <p:bodyStyle>
      <a:lvl1pPr marL="457189" indent="-457189" algn="l" defTabSz="609585" rtl="0" eaLnBrk="1" latinLnBrk="0" hangingPunct="1">
        <a:spcBef>
          <a:spcPct val="20000"/>
        </a:spcBef>
        <a:buFont typeface="Arial"/>
        <a:buChar char="•"/>
        <a:defRPr sz="4267" kern="1200">
          <a:solidFill>
            <a:schemeClr val="tx1"/>
          </a:solidFill>
          <a:latin typeface="+mn-lt"/>
          <a:ea typeface="+mn-ea"/>
          <a:cs typeface="+mn-cs"/>
        </a:defRPr>
      </a:lvl1pPr>
      <a:lvl2pPr marL="990575" indent="-380990" algn="l" defTabSz="609585" rtl="0" eaLnBrk="1" latinLnBrk="0" hangingPunct="1">
        <a:spcBef>
          <a:spcPct val="20000"/>
        </a:spcBef>
        <a:buFont typeface="Arial"/>
        <a:buChar char="–"/>
        <a:defRPr sz="3733" kern="1200">
          <a:solidFill>
            <a:schemeClr val="tx1"/>
          </a:solidFill>
          <a:latin typeface="+mn-lt"/>
          <a:ea typeface="+mn-ea"/>
          <a:cs typeface="+mn-cs"/>
        </a:defRPr>
      </a:lvl2pPr>
      <a:lvl3pPr marL="1523962" indent="-304792" algn="l" defTabSz="609585" rtl="0" eaLnBrk="1" latinLnBrk="0" hangingPunct="1">
        <a:spcBef>
          <a:spcPct val="20000"/>
        </a:spcBef>
        <a:buFont typeface="Arial"/>
        <a:buChar char="•"/>
        <a:defRPr sz="3200" kern="1200">
          <a:solidFill>
            <a:schemeClr val="tx1"/>
          </a:solidFill>
          <a:latin typeface="+mn-lt"/>
          <a:ea typeface="+mn-ea"/>
          <a:cs typeface="+mn-cs"/>
        </a:defRPr>
      </a:lvl3pPr>
      <a:lvl4pPr marL="2133547" indent="-304792" algn="l" defTabSz="609585" rtl="0" eaLnBrk="1" latinLnBrk="0" hangingPunct="1">
        <a:spcBef>
          <a:spcPct val="20000"/>
        </a:spcBef>
        <a:buFont typeface="Arial"/>
        <a:buChar char="–"/>
        <a:defRPr sz="2667" kern="1200">
          <a:solidFill>
            <a:schemeClr val="tx1"/>
          </a:solidFill>
          <a:latin typeface="+mn-lt"/>
          <a:ea typeface="+mn-ea"/>
          <a:cs typeface="+mn-cs"/>
        </a:defRPr>
      </a:lvl4pPr>
      <a:lvl5pPr marL="2743131" indent="-304792" algn="l" defTabSz="609585" rtl="0" eaLnBrk="1" latinLnBrk="0" hangingPunct="1">
        <a:spcBef>
          <a:spcPct val="20000"/>
        </a:spcBef>
        <a:buFont typeface="Arial"/>
        <a:buChar char="»"/>
        <a:defRPr sz="2667" kern="1200">
          <a:solidFill>
            <a:schemeClr val="tx1"/>
          </a:solidFill>
          <a:latin typeface="+mn-lt"/>
          <a:ea typeface="+mn-ea"/>
          <a:cs typeface="+mn-cs"/>
        </a:defRPr>
      </a:lvl5pPr>
      <a:lvl6pPr marL="3352716" indent="-304792" algn="l" defTabSz="609585" rtl="0" eaLnBrk="1" latinLnBrk="0" hangingPunct="1">
        <a:spcBef>
          <a:spcPct val="20000"/>
        </a:spcBef>
        <a:buFont typeface="Arial"/>
        <a:buChar char="•"/>
        <a:defRPr sz="2667" kern="1200">
          <a:solidFill>
            <a:schemeClr val="tx1"/>
          </a:solidFill>
          <a:latin typeface="+mn-lt"/>
          <a:ea typeface="+mn-ea"/>
          <a:cs typeface="+mn-cs"/>
        </a:defRPr>
      </a:lvl6pPr>
      <a:lvl7pPr marL="3962301" indent="-304792" algn="l" defTabSz="609585" rtl="0" eaLnBrk="1" latinLnBrk="0" hangingPunct="1">
        <a:spcBef>
          <a:spcPct val="20000"/>
        </a:spcBef>
        <a:buFont typeface="Arial"/>
        <a:buChar char="•"/>
        <a:defRPr sz="2667" kern="1200">
          <a:solidFill>
            <a:schemeClr val="tx1"/>
          </a:solidFill>
          <a:latin typeface="+mn-lt"/>
          <a:ea typeface="+mn-ea"/>
          <a:cs typeface="+mn-cs"/>
        </a:defRPr>
      </a:lvl7pPr>
      <a:lvl8pPr marL="4571886" indent="-304792" algn="l" defTabSz="609585" rtl="0" eaLnBrk="1" latinLnBrk="0" hangingPunct="1">
        <a:spcBef>
          <a:spcPct val="20000"/>
        </a:spcBef>
        <a:buFont typeface="Arial"/>
        <a:buChar char="•"/>
        <a:defRPr sz="2667" kern="1200">
          <a:solidFill>
            <a:schemeClr val="tx1"/>
          </a:solidFill>
          <a:latin typeface="+mn-lt"/>
          <a:ea typeface="+mn-ea"/>
          <a:cs typeface="+mn-cs"/>
        </a:defRPr>
      </a:lvl8pPr>
      <a:lvl9pPr marL="5181470" indent="-304792" algn="l" defTabSz="609585" rtl="0" eaLnBrk="1" latinLnBrk="0" hangingPunct="1">
        <a:spcBef>
          <a:spcPct val="20000"/>
        </a:spcBef>
        <a:buFont typeface="Arial"/>
        <a:buChar char="•"/>
        <a:defRPr sz="2667" kern="1200">
          <a:solidFill>
            <a:schemeClr val="tx1"/>
          </a:solidFill>
          <a:latin typeface="+mn-lt"/>
          <a:ea typeface="+mn-ea"/>
          <a:cs typeface="+mn-cs"/>
        </a:defRPr>
      </a:lvl9pPr>
    </p:bodyStyle>
    <p:otherStyle>
      <a:defPPr>
        <a:defRPr lang="en-US"/>
      </a:defPPr>
      <a:lvl1pPr marL="0" algn="l" defTabSz="609585" rtl="0" eaLnBrk="1" latinLnBrk="0" hangingPunct="1">
        <a:defRPr sz="2400" kern="1200">
          <a:solidFill>
            <a:schemeClr val="tx1"/>
          </a:solidFill>
          <a:latin typeface="+mn-lt"/>
          <a:ea typeface="+mn-ea"/>
          <a:cs typeface="+mn-cs"/>
        </a:defRPr>
      </a:lvl1pPr>
      <a:lvl2pPr marL="609585" algn="l" defTabSz="609585" rtl="0" eaLnBrk="1" latinLnBrk="0" hangingPunct="1">
        <a:defRPr sz="2400" kern="1200">
          <a:solidFill>
            <a:schemeClr val="tx1"/>
          </a:solidFill>
          <a:latin typeface="+mn-lt"/>
          <a:ea typeface="+mn-ea"/>
          <a:cs typeface="+mn-cs"/>
        </a:defRPr>
      </a:lvl2pPr>
      <a:lvl3pPr marL="1219170" algn="l" defTabSz="609585" rtl="0" eaLnBrk="1" latinLnBrk="0" hangingPunct="1">
        <a:defRPr sz="2400" kern="1200">
          <a:solidFill>
            <a:schemeClr val="tx1"/>
          </a:solidFill>
          <a:latin typeface="+mn-lt"/>
          <a:ea typeface="+mn-ea"/>
          <a:cs typeface="+mn-cs"/>
        </a:defRPr>
      </a:lvl3pPr>
      <a:lvl4pPr marL="1828754" algn="l" defTabSz="609585" rtl="0" eaLnBrk="1" latinLnBrk="0" hangingPunct="1">
        <a:defRPr sz="2400" kern="1200">
          <a:solidFill>
            <a:schemeClr val="tx1"/>
          </a:solidFill>
          <a:latin typeface="+mn-lt"/>
          <a:ea typeface="+mn-ea"/>
          <a:cs typeface="+mn-cs"/>
        </a:defRPr>
      </a:lvl4pPr>
      <a:lvl5pPr marL="2438339" algn="l" defTabSz="609585" rtl="0" eaLnBrk="1" latinLnBrk="0" hangingPunct="1">
        <a:defRPr sz="2400" kern="1200">
          <a:solidFill>
            <a:schemeClr val="tx1"/>
          </a:solidFill>
          <a:latin typeface="+mn-lt"/>
          <a:ea typeface="+mn-ea"/>
          <a:cs typeface="+mn-cs"/>
        </a:defRPr>
      </a:lvl5pPr>
      <a:lvl6pPr marL="3047924" algn="l" defTabSz="609585" rtl="0" eaLnBrk="1" latinLnBrk="0" hangingPunct="1">
        <a:defRPr sz="2400" kern="1200">
          <a:solidFill>
            <a:schemeClr val="tx1"/>
          </a:solidFill>
          <a:latin typeface="+mn-lt"/>
          <a:ea typeface="+mn-ea"/>
          <a:cs typeface="+mn-cs"/>
        </a:defRPr>
      </a:lvl6pPr>
      <a:lvl7pPr marL="3657509" algn="l" defTabSz="609585" rtl="0" eaLnBrk="1" latinLnBrk="0" hangingPunct="1">
        <a:defRPr sz="2400" kern="1200">
          <a:solidFill>
            <a:schemeClr val="tx1"/>
          </a:solidFill>
          <a:latin typeface="+mn-lt"/>
          <a:ea typeface="+mn-ea"/>
          <a:cs typeface="+mn-cs"/>
        </a:defRPr>
      </a:lvl7pPr>
      <a:lvl8pPr marL="4267093" algn="l" defTabSz="609585" rtl="0" eaLnBrk="1" latinLnBrk="0" hangingPunct="1">
        <a:defRPr sz="2400" kern="1200">
          <a:solidFill>
            <a:schemeClr val="tx1"/>
          </a:solidFill>
          <a:latin typeface="+mn-lt"/>
          <a:ea typeface="+mn-ea"/>
          <a:cs typeface="+mn-cs"/>
        </a:defRPr>
      </a:lvl8pPr>
      <a:lvl9pPr marL="4876678" algn="l" defTabSz="609585" rtl="0" eaLnBrk="1" latinLnBrk="0" hangingPunct="1">
        <a:defRPr sz="24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40">
          <p15:clr>
            <a:srgbClr val="F26B43"/>
          </p15:clr>
        </p15:guide>
        <p15:guide id="2" pos="5420">
          <p15:clr>
            <a:srgbClr val="F26B43"/>
          </p15:clr>
        </p15:guide>
        <p15:guide id="3" orient="horz" pos="3094">
          <p15:clr>
            <a:srgbClr val="F26B43"/>
          </p15:clr>
        </p15:guide>
        <p15:guide id="4" orient="horz" pos="350">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3" name="CasellaDiTesto 7">
            <a:extLst>
              <a:ext uri="{FF2B5EF4-FFF2-40B4-BE49-F238E27FC236}">
                <a16:creationId xmlns:a16="http://schemas.microsoft.com/office/drawing/2014/main" id="{AE653EC2-BBFD-9F47-BB5C-B9776A24978F}"/>
              </a:ext>
            </a:extLst>
          </p:cNvPr>
          <p:cNvSpPr txBox="1"/>
          <p:nvPr userDrawn="1"/>
        </p:nvSpPr>
        <p:spPr>
          <a:xfrm>
            <a:off x="10545651" y="6416265"/>
            <a:ext cx="939383" cy="205121"/>
          </a:xfrm>
          <a:prstGeom prst="rect">
            <a:avLst/>
          </a:prstGeom>
          <a:noFill/>
        </p:spPr>
        <p:txBody>
          <a:bodyPr wrap="square" lIns="0" tIns="0" rIns="0" bIns="0" rtlCol="0" anchor="ctr">
            <a:spAutoFit/>
          </a:bodyPr>
          <a:lstStyle/>
          <a:p>
            <a:pPr algn="r"/>
            <a:fld id="{4C5D01EB-11EB-524B-9B69-89269036A261}" type="slidenum">
              <a:rPr lang="it-IT" sz="1333" b="0" i="0" smtClean="0">
                <a:solidFill>
                  <a:schemeClr val="tx1"/>
                </a:solidFill>
                <a:latin typeface="Bottega Veneta" pitchFamily="2" charset="0"/>
                <a:ea typeface="Berthold Akzidenz Grotesk Light" charset="0"/>
                <a:cs typeface="Times New Roman" panose="02020603050405020304" pitchFamily="18" charset="0"/>
              </a:rPr>
              <a:pPr algn="r"/>
              <a:t>‹#›</a:t>
            </a:fld>
            <a:endParaRPr lang="it-IT" sz="1333" b="0" i="0" dirty="0">
              <a:solidFill>
                <a:schemeClr val="tx1"/>
              </a:solidFill>
              <a:latin typeface="Bottega Veneta" pitchFamily="2" charset="0"/>
              <a:ea typeface="Berthold Akzidenz Grotesk Light" charset="0"/>
              <a:cs typeface="Times New Roman" panose="02020603050405020304" pitchFamily="18" charset="0"/>
            </a:endParaRPr>
          </a:p>
        </p:txBody>
      </p:sp>
    </p:spTree>
    <p:extLst>
      <p:ext uri="{BB962C8B-B14F-4D97-AF65-F5344CB8AC3E}">
        <p14:creationId xmlns:p14="http://schemas.microsoft.com/office/powerpoint/2010/main" val="3895514817"/>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77" r:id="rId5"/>
  </p:sldLayoutIdLst>
  <p:hf hdr="0" dt="0"/>
  <p:txStyles>
    <p:titleStyle>
      <a:lvl1pPr algn="ctr" defTabSz="609585" rtl="0" eaLnBrk="1" latinLnBrk="0" hangingPunct="1">
        <a:spcBef>
          <a:spcPct val="0"/>
        </a:spcBef>
        <a:buNone/>
        <a:defRPr sz="5867" kern="1200">
          <a:solidFill>
            <a:schemeClr val="tx1"/>
          </a:solidFill>
          <a:latin typeface="+mj-lt"/>
          <a:ea typeface="+mj-ea"/>
          <a:cs typeface="+mj-cs"/>
        </a:defRPr>
      </a:lvl1pPr>
    </p:titleStyle>
    <p:bodyStyle>
      <a:lvl1pPr marL="457189" indent="-457189" algn="l" defTabSz="609585" rtl="0" eaLnBrk="1" latinLnBrk="0" hangingPunct="1">
        <a:spcBef>
          <a:spcPct val="20000"/>
        </a:spcBef>
        <a:buFont typeface="Arial"/>
        <a:buChar char="•"/>
        <a:defRPr sz="4267" kern="1200">
          <a:solidFill>
            <a:schemeClr val="tx1"/>
          </a:solidFill>
          <a:latin typeface="+mn-lt"/>
          <a:ea typeface="+mn-ea"/>
          <a:cs typeface="+mn-cs"/>
        </a:defRPr>
      </a:lvl1pPr>
      <a:lvl2pPr marL="990575" indent="-380990" algn="l" defTabSz="609585" rtl="0" eaLnBrk="1" latinLnBrk="0" hangingPunct="1">
        <a:spcBef>
          <a:spcPct val="20000"/>
        </a:spcBef>
        <a:buFont typeface="Arial"/>
        <a:buChar char="–"/>
        <a:defRPr sz="3733" kern="1200">
          <a:solidFill>
            <a:schemeClr val="tx1"/>
          </a:solidFill>
          <a:latin typeface="+mn-lt"/>
          <a:ea typeface="+mn-ea"/>
          <a:cs typeface="+mn-cs"/>
        </a:defRPr>
      </a:lvl2pPr>
      <a:lvl3pPr marL="1523962" indent="-304792" algn="l" defTabSz="609585" rtl="0" eaLnBrk="1" latinLnBrk="0" hangingPunct="1">
        <a:spcBef>
          <a:spcPct val="20000"/>
        </a:spcBef>
        <a:buFont typeface="Arial"/>
        <a:buChar char="•"/>
        <a:defRPr sz="3200" kern="1200">
          <a:solidFill>
            <a:schemeClr val="tx1"/>
          </a:solidFill>
          <a:latin typeface="+mn-lt"/>
          <a:ea typeface="+mn-ea"/>
          <a:cs typeface="+mn-cs"/>
        </a:defRPr>
      </a:lvl3pPr>
      <a:lvl4pPr marL="2133547" indent="-304792" algn="l" defTabSz="609585" rtl="0" eaLnBrk="1" latinLnBrk="0" hangingPunct="1">
        <a:spcBef>
          <a:spcPct val="20000"/>
        </a:spcBef>
        <a:buFont typeface="Arial"/>
        <a:buChar char="–"/>
        <a:defRPr sz="2667" kern="1200">
          <a:solidFill>
            <a:schemeClr val="tx1"/>
          </a:solidFill>
          <a:latin typeface="+mn-lt"/>
          <a:ea typeface="+mn-ea"/>
          <a:cs typeface="+mn-cs"/>
        </a:defRPr>
      </a:lvl4pPr>
      <a:lvl5pPr marL="2743131" indent="-304792" algn="l" defTabSz="609585" rtl="0" eaLnBrk="1" latinLnBrk="0" hangingPunct="1">
        <a:spcBef>
          <a:spcPct val="20000"/>
        </a:spcBef>
        <a:buFont typeface="Arial"/>
        <a:buChar char="»"/>
        <a:defRPr sz="2667" kern="1200">
          <a:solidFill>
            <a:schemeClr val="tx1"/>
          </a:solidFill>
          <a:latin typeface="+mn-lt"/>
          <a:ea typeface="+mn-ea"/>
          <a:cs typeface="+mn-cs"/>
        </a:defRPr>
      </a:lvl5pPr>
      <a:lvl6pPr marL="3352716" indent="-304792" algn="l" defTabSz="609585" rtl="0" eaLnBrk="1" latinLnBrk="0" hangingPunct="1">
        <a:spcBef>
          <a:spcPct val="20000"/>
        </a:spcBef>
        <a:buFont typeface="Arial"/>
        <a:buChar char="•"/>
        <a:defRPr sz="2667" kern="1200">
          <a:solidFill>
            <a:schemeClr val="tx1"/>
          </a:solidFill>
          <a:latin typeface="+mn-lt"/>
          <a:ea typeface="+mn-ea"/>
          <a:cs typeface="+mn-cs"/>
        </a:defRPr>
      </a:lvl6pPr>
      <a:lvl7pPr marL="3962301" indent="-304792" algn="l" defTabSz="609585" rtl="0" eaLnBrk="1" latinLnBrk="0" hangingPunct="1">
        <a:spcBef>
          <a:spcPct val="20000"/>
        </a:spcBef>
        <a:buFont typeface="Arial"/>
        <a:buChar char="•"/>
        <a:defRPr sz="2667" kern="1200">
          <a:solidFill>
            <a:schemeClr val="tx1"/>
          </a:solidFill>
          <a:latin typeface="+mn-lt"/>
          <a:ea typeface="+mn-ea"/>
          <a:cs typeface="+mn-cs"/>
        </a:defRPr>
      </a:lvl7pPr>
      <a:lvl8pPr marL="4571886" indent="-304792" algn="l" defTabSz="609585" rtl="0" eaLnBrk="1" latinLnBrk="0" hangingPunct="1">
        <a:spcBef>
          <a:spcPct val="20000"/>
        </a:spcBef>
        <a:buFont typeface="Arial"/>
        <a:buChar char="•"/>
        <a:defRPr sz="2667" kern="1200">
          <a:solidFill>
            <a:schemeClr val="tx1"/>
          </a:solidFill>
          <a:latin typeface="+mn-lt"/>
          <a:ea typeface="+mn-ea"/>
          <a:cs typeface="+mn-cs"/>
        </a:defRPr>
      </a:lvl8pPr>
      <a:lvl9pPr marL="5181470" indent="-304792" algn="l" defTabSz="609585" rtl="0" eaLnBrk="1" latinLnBrk="0" hangingPunct="1">
        <a:spcBef>
          <a:spcPct val="20000"/>
        </a:spcBef>
        <a:buFont typeface="Arial"/>
        <a:buChar char="•"/>
        <a:defRPr sz="2667" kern="1200">
          <a:solidFill>
            <a:schemeClr val="tx1"/>
          </a:solidFill>
          <a:latin typeface="+mn-lt"/>
          <a:ea typeface="+mn-ea"/>
          <a:cs typeface="+mn-cs"/>
        </a:defRPr>
      </a:lvl9pPr>
    </p:bodyStyle>
    <p:otherStyle>
      <a:defPPr>
        <a:defRPr lang="en-US"/>
      </a:defPPr>
      <a:lvl1pPr marL="0" algn="l" defTabSz="609585" rtl="0" eaLnBrk="1" latinLnBrk="0" hangingPunct="1">
        <a:defRPr sz="2400" kern="1200">
          <a:solidFill>
            <a:schemeClr val="tx1"/>
          </a:solidFill>
          <a:latin typeface="+mn-lt"/>
          <a:ea typeface="+mn-ea"/>
          <a:cs typeface="+mn-cs"/>
        </a:defRPr>
      </a:lvl1pPr>
      <a:lvl2pPr marL="609585" algn="l" defTabSz="609585" rtl="0" eaLnBrk="1" latinLnBrk="0" hangingPunct="1">
        <a:defRPr sz="2400" kern="1200">
          <a:solidFill>
            <a:schemeClr val="tx1"/>
          </a:solidFill>
          <a:latin typeface="+mn-lt"/>
          <a:ea typeface="+mn-ea"/>
          <a:cs typeface="+mn-cs"/>
        </a:defRPr>
      </a:lvl2pPr>
      <a:lvl3pPr marL="1219170" algn="l" defTabSz="609585" rtl="0" eaLnBrk="1" latinLnBrk="0" hangingPunct="1">
        <a:defRPr sz="2400" kern="1200">
          <a:solidFill>
            <a:schemeClr val="tx1"/>
          </a:solidFill>
          <a:latin typeface="+mn-lt"/>
          <a:ea typeface="+mn-ea"/>
          <a:cs typeface="+mn-cs"/>
        </a:defRPr>
      </a:lvl3pPr>
      <a:lvl4pPr marL="1828754" algn="l" defTabSz="609585" rtl="0" eaLnBrk="1" latinLnBrk="0" hangingPunct="1">
        <a:defRPr sz="2400" kern="1200">
          <a:solidFill>
            <a:schemeClr val="tx1"/>
          </a:solidFill>
          <a:latin typeface="+mn-lt"/>
          <a:ea typeface="+mn-ea"/>
          <a:cs typeface="+mn-cs"/>
        </a:defRPr>
      </a:lvl4pPr>
      <a:lvl5pPr marL="2438339" algn="l" defTabSz="609585" rtl="0" eaLnBrk="1" latinLnBrk="0" hangingPunct="1">
        <a:defRPr sz="2400" kern="1200">
          <a:solidFill>
            <a:schemeClr val="tx1"/>
          </a:solidFill>
          <a:latin typeface="+mn-lt"/>
          <a:ea typeface="+mn-ea"/>
          <a:cs typeface="+mn-cs"/>
        </a:defRPr>
      </a:lvl5pPr>
      <a:lvl6pPr marL="3047924" algn="l" defTabSz="609585" rtl="0" eaLnBrk="1" latinLnBrk="0" hangingPunct="1">
        <a:defRPr sz="2400" kern="1200">
          <a:solidFill>
            <a:schemeClr val="tx1"/>
          </a:solidFill>
          <a:latin typeface="+mn-lt"/>
          <a:ea typeface="+mn-ea"/>
          <a:cs typeface="+mn-cs"/>
        </a:defRPr>
      </a:lvl6pPr>
      <a:lvl7pPr marL="3657509" algn="l" defTabSz="609585" rtl="0" eaLnBrk="1" latinLnBrk="0" hangingPunct="1">
        <a:defRPr sz="2400" kern="1200">
          <a:solidFill>
            <a:schemeClr val="tx1"/>
          </a:solidFill>
          <a:latin typeface="+mn-lt"/>
          <a:ea typeface="+mn-ea"/>
          <a:cs typeface="+mn-cs"/>
        </a:defRPr>
      </a:lvl7pPr>
      <a:lvl8pPr marL="4267093" algn="l" defTabSz="609585" rtl="0" eaLnBrk="1" latinLnBrk="0" hangingPunct="1">
        <a:defRPr sz="2400" kern="1200">
          <a:solidFill>
            <a:schemeClr val="tx1"/>
          </a:solidFill>
          <a:latin typeface="+mn-lt"/>
          <a:ea typeface="+mn-ea"/>
          <a:cs typeface="+mn-cs"/>
        </a:defRPr>
      </a:lvl8pPr>
      <a:lvl9pPr marL="4876678" algn="l" defTabSz="609585" rtl="0" eaLnBrk="1" latinLnBrk="0" hangingPunct="1">
        <a:defRPr sz="24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40">
          <p15:clr>
            <a:srgbClr val="F26B43"/>
          </p15:clr>
        </p15:guide>
        <p15:guide id="2" pos="5420">
          <p15:clr>
            <a:srgbClr val="F26B43"/>
          </p15:clr>
        </p15:guide>
        <p15:guide id="3" orient="horz" pos="3094">
          <p15:clr>
            <a:srgbClr val="F26B43"/>
          </p15:clr>
        </p15:guide>
        <p15:guide id="4" orient="horz" pos="350">
          <p15:clr>
            <a:srgbClr val="F26B43"/>
          </p15:clr>
        </p15:guide>
      </p15:sldGuideLst>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CasellaDiTesto 1"/>
          <p:cNvSpPr txBox="1"/>
          <p:nvPr userDrawn="1"/>
        </p:nvSpPr>
        <p:spPr>
          <a:xfrm>
            <a:off x="10545651" y="6447023"/>
            <a:ext cx="939383" cy="123111"/>
          </a:xfrm>
          <a:prstGeom prst="rect">
            <a:avLst/>
          </a:prstGeom>
          <a:noFill/>
        </p:spPr>
        <p:txBody>
          <a:bodyPr wrap="square" lIns="0" tIns="0" rIns="0" bIns="0" rtlCol="0" anchor="ctr">
            <a:spAutoFit/>
          </a:bodyPr>
          <a:lstStyle/>
          <a:p>
            <a:pPr algn="r"/>
            <a:fld id="{4C5D01EB-11EB-524B-9B69-89269036A261}" type="slidenum">
              <a:rPr lang="it-IT" sz="800" b="0" i="0" smtClean="0">
                <a:solidFill>
                  <a:schemeClr val="tx1"/>
                </a:solidFill>
                <a:latin typeface="Bottega Veneta" pitchFamily="50" charset="0"/>
                <a:ea typeface="Berthold Akzidenz Grotesk Light" charset="0"/>
                <a:cs typeface="Times New Roman" panose="02020603050405020304" pitchFamily="18" charset="0"/>
              </a:rPr>
              <a:pPr algn="r"/>
              <a:t>‹#›</a:t>
            </a:fld>
            <a:endParaRPr lang="it-IT" sz="800" b="0" i="0" dirty="0">
              <a:solidFill>
                <a:schemeClr val="tx1"/>
              </a:solidFill>
              <a:latin typeface="Bottega Veneta" pitchFamily="50" charset="0"/>
              <a:ea typeface="Berthold Akzidenz Grotesk Light" charset="0"/>
              <a:cs typeface="Times New Roman" panose="02020603050405020304" pitchFamily="18" charset="0"/>
            </a:endParaRPr>
          </a:p>
        </p:txBody>
      </p:sp>
    </p:spTree>
    <p:extLst>
      <p:ext uri="{BB962C8B-B14F-4D97-AF65-F5344CB8AC3E}">
        <p14:creationId xmlns:p14="http://schemas.microsoft.com/office/powerpoint/2010/main" val="175654009"/>
      </p:ext>
    </p:extLst>
  </p:cSld>
  <p:clrMap bg1="lt1" tx1="dk1" bg2="lt2" tx2="dk2" accent1="accent1" accent2="accent2" accent3="accent3" accent4="accent4" accent5="accent5" accent6="accent6" hlink="hlink" folHlink="folHlink"/>
  <p:sldLayoutIdLst>
    <p:sldLayoutId id="2147483672" r:id="rId1"/>
    <p:sldLayoutId id="2147483673" r:id="rId2"/>
    <p:sldLayoutId id="2147483674" r:id="rId3"/>
    <p:sldLayoutId id="2147483675" r:id="rId4"/>
    <p:sldLayoutId id="2147483676" r:id="rId5"/>
  </p:sldLayoutIdLst>
  <p:hf hdr="0" dt="0"/>
  <p:txStyles>
    <p:titleStyle>
      <a:lvl1pPr algn="ctr" defTabSz="609585" rtl="0" eaLnBrk="1" latinLnBrk="0" hangingPunct="1">
        <a:spcBef>
          <a:spcPct val="0"/>
        </a:spcBef>
        <a:buNone/>
        <a:defRPr sz="5867" kern="1200">
          <a:solidFill>
            <a:schemeClr val="tx1"/>
          </a:solidFill>
          <a:latin typeface="+mj-lt"/>
          <a:ea typeface="+mj-ea"/>
          <a:cs typeface="+mj-cs"/>
        </a:defRPr>
      </a:lvl1pPr>
    </p:titleStyle>
    <p:bodyStyle>
      <a:lvl1pPr marL="457189" indent="-457189" algn="l" defTabSz="609585" rtl="0" eaLnBrk="1" latinLnBrk="0" hangingPunct="1">
        <a:spcBef>
          <a:spcPct val="20000"/>
        </a:spcBef>
        <a:buFont typeface="Arial"/>
        <a:buChar char="•"/>
        <a:defRPr sz="4267" kern="1200">
          <a:solidFill>
            <a:schemeClr val="tx1"/>
          </a:solidFill>
          <a:latin typeface="+mn-lt"/>
          <a:ea typeface="+mn-ea"/>
          <a:cs typeface="+mn-cs"/>
        </a:defRPr>
      </a:lvl1pPr>
      <a:lvl2pPr marL="990575" indent="-380990" algn="l" defTabSz="609585" rtl="0" eaLnBrk="1" latinLnBrk="0" hangingPunct="1">
        <a:spcBef>
          <a:spcPct val="20000"/>
        </a:spcBef>
        <a:buFont typeface="Arial"/>
        <a:buChar char="–"/>
        <a:defRPr sz="3733" kern="1200">
          <a:solidFill>
            <a:schemeClr val="tx1"/>
          </a:solidFill>
          <a:latin typeface="+mn-lt"/>
          <a:ea typeface="+mn-ea"/>
          <a:cs typeface="+mn-cs"/>
        </a:defRPr>
      </a:lvl2pPr>
      <a:lvl3pPr marL="1523962" indent="-304792" algn="l" defTabSz="609585" rtl="0" eaLnBrk="1" latinLnBrk="0" hangingPunct="1">
        <a:spcBef>
          <a:spcPct val="20000"/>
        </a:spcBef>
        <a:buFont typeface="Arial"/>
        <a:buChar char="•"/>
        <a:defRPr sz="3200" kern="1200">
          <a:solidFill>
            <a:schemeClr val="tx1"/>
          </a:solidFill>
          <a:latin typeface="+mn-lt"/>
          <a:ea typeface="+mn-ea"/>
          <a:cs typeface="+mn-cs"/>
        </a:defRPr>
      </a:lvl3pPr>
      <a:lvl4pPr marL="2133547" indent="-304792" algn="l" defTabSz="609585" rtl="0" eaLnBrk="1" latinLnBrk="0" hangingPunct="1">
        <a:spcBef>
          <a:spcPct val="20000"/>
        </a:spcBef>
        <a:buFont typeface="Arial"/>
        <a:buChar char="–"/>
        <a:defRPr sz="2667" kern="1200">
          <a:solidFill>
            <a:schemeClr val="tx1"/>
          </a:solidFill>
          <a:latin typeface="+mn-lt"/>
          <a:ea typeface="+mn-ea"/>
          <a:cs typeface="+mn-cs"/>
        </a:defRPr>
      </a:lvl4pPr>
      <a:lvl5pPr marL="2743131" indent="-304792" algn="l" defTabSz="609585" rtl="0" eaLnBrk="1" latinLnBrk="0" hangingPunct="1">
        <a:spcBef>
          <a:spcPct val="20000"/>
        </a:spcBef>
        <a:buFont typeface="Arial"/>
        <a:buChar char="»"/>
        <a:defRPr sz="2667" kern="1200">
          <a:solidFill>
            <a:schemeClr val="tx1"/>
          </a:solidFill>
          <a:latin typeface="+mn-lt"/>
          <a:ea typeface="+mn-ea"/>
          <a:cs typeface="+mn-cs"/>
        </a:defRPr>
      </a:lvl5pPr>
      <a:lvl6pPr marL="3352716" indent="-304792" algn="l" defTabSz="609585" rtl="0" eaLnBrk="1" latinLnBrk="0" hangingPunct="1">
        <a:spcBef>
          <a:spcPct val="20000"/>
        </a:spcBef>
        <a:buFont typeface="Arial"/>
        <a:buChar char="•"/>
        <a:defRPr sz="2667" kern="1200">
          <a:solidFill>
            <a:schemeClr val="tx1"/>
          </a:solidFill>
          <a:latin typeface="+mn-lt"/>
          <a:ea typeface="+mn-ea"/>
          <a:cs typeface="+mn-cs"/>
        </a:defRPr>
      </a:lvl6pPr>
      <a:lvl7pPr marL="3962301" indent="-304792" algn="l" defTabSz="609585" rtl="0" eaLnBrk="1" latinLnBrk="0" hangingPunct="1">
        <a:spcBef>
          <a:spcPct val="20000"/>
        </a:spcBef>
        <a:buFont typeface="Arial"/>
        <a:buChar char="•"/>
        <a:defRPr sz="2667" kern="1200">
          <a:solidFill>
            <a:schemeClr val="tx1"/>
          </a:solidFill>
          <a:latin typeface="+mn-lt"/>
          <a:ea typeface="+mn-ea"/>
          <a:cs typeface="+mn-cs"/>
        </a:defRPr>
      </a:lvl7pPr>
      <a:lvl8pPr marL="4571886" indent="-304792" algn="l" defTabSz="609585" rtl="0" eaLnBrk="1" latinLnBrk="0" hangingPunct="1">
        <a:spcBef>
          <a:spcPct val="20000"/>
        </a:spcBef>
        <a:buFont typeface="Arial"/>
        <a:buChar char="•"/>
        <a:defRPr sz="2667" kern="1200">
          <a:solidFill>
            <a:schemeClr val="tx1"/>
          </a:solidFill>
          <a:latin typeface="+mn-lt"/>
          <a:ea typeface="+mn-ea"/>
          <a:cs typeface="+mn-cs"/>
        </a:defRPr>
      </a:lvl8pPr>
      <a:lvl9pPr marL="5181470" indent="-304792" algn="l" defTabSz="609585" rtl="0" eaLnBrk="1" latinLnBrk="0" hangingPunct="1">
        <a:spcBef>
          <a:spcPct val="20000"/>
        </a:spcBef>
        <a:buFont typeface="Arial"/>
        <a:buChar char="•"/>
        <a:defRPr sz="2667" kern="1200">
          <a:solidFill>
            <a:schemeClr val="tx1"/>
          </a:solidFill>
          <a:latin typeface="+mn-lt"/>
          <a:ea typeface="+mn-ea"/>
          <a:cs typeface="+mn-cs"/>
        </a:defRPr>
      </a:lvl9pPr>
    </p:bodyStyle>
    <p:otherStyle>
      <a:defPPr>
        <a:defRPr lang="en-US"/>
      </a:defPPr>
      <a:lvl1pPr marL="0" algn="l" defTabSz="609585" rtl="0" eaLnBrk="1" latinLnBrk="0" hangingPunct="1">
        <a:defRPr sz="2400" kern="1200">
          <a:solidFill>
            <a:schemeClr val="tx1"/>
          </a:solidFill>
          <a:latin typeface="+mn-lt"/>
          <a:ea typeface="+mn-ea"/>
          <a:cs typeface="+mn-cs"/>
        </a:defRPr>
      </a:lvl1pPr>
      <a:lvl2pPr marL="609585" algn="l" defTabSz="609585" rtl="0" eaLnBrk="1" latinLnBrk="0" hangingPunct="1">
        <a:defRPr sz="2400" kern="1200">
          <a:solidFill>
            <a:schemeClr val="tx1"/>
          </a:solidFill>
          <a:latin typeface="+mn-lt"/>
          <a:ea typeface="+mn-ea"/>
          <a:cs typeface="+mn-cs"/>
        </a:defRPr>
      </a:lvl2pPr>
      <a:lvl3pPr marL="1219170" algn="l" defTabSz="609585" rtl="0" eaLnBrk="1" latinLnBrk="0" hangingPunct="1">
        <a:defRPr sz="2400" kern="1200">
          <a:solidFill>
            <a:schemeClr val="tx1"/>
          </a:solidFill>
          <a:latin typeface="+mn-lt"/>
          <a:ea typeface="+mn-ea"/>
          <a:cs typeface="+mn-cs"/>
        </a:defRPr>
      </a:lvl3pPr>
      <a:lvl4pPr marL="1828754" algn="l" defTabSz="609585" rtl="0" eaLnBrk="1" latinLnBrk="0" hangingPunct="1">
        <a:defRPr sz="2400" kern="1200">
          <a:solidFill>
            <a:schemeClr val="tx1"/>
          </a:solidFill>
          <a:latin typeface="+mn-lt"/>
          <a:ea typeface="+mn-ea"/>
          <a:cs typeface="+mn-cs"/>
        </a:defRPr>
      </a:lvl4pPr>
      <a:lvl5pPr marL="2438339" algn="l" defTabSz="609585" rtl="0" eaLnBrk="1" latinLnBrk="0" hangingPunct="1">
        <a:defRPr sz="2400" kern="1200">
          <a:solidFill>
            <a:schemeClr val="tx1"/>
          </a:solidFill>
          <a:latin typeface="+mn-lt"/>
          <a:ea typeface="+mn-ea"/>
          <a:cs typeface="+mn-cs"/>
        </a:defRPr>
      </a:lvl5pPr>
      <a:lvl6pPr marL="3047924" algn="l" defTabSz="609585" rtl="0" eaLnBrk="1" latinLnBrk="0" hangingPunct="1">
        <a:defRPr sz="2400" kern="1200">
          <a:solidFill>
            <a:schemeClr val="tx1"/>
          </a:solidFill>
          <a:latin typeface="+mn-lt"/>
          <a:ea typeface="+mn-ea"/>
          <a:cs typeface="+mn-cs"/>
        </a:defRPr>
      </a:lvl6pPr>
      <a:lvl7pPr marL="3657509" algn="l" defTabSz="609585" rtl="0" eaLnBrk="1" latinLnBrk="0" hangingPunct="1">
        <a:defRPr sz="2400" kern="1200">
          <a:solidFill>
            <a:schemeClr val="tx1"/>
          </a:solidFill>
          <a:latin typeface="+mn-lt"/>
          <a:ea typeface="+mn-ea"/>
          <a:cs typeface="+mn-cs"/>
        </a:defRPr>
      </a:lvl7pPr>
      <a:lvl8pPr marL="4267093" algn="l" defTabSz="609585" rtl="0" eaLnBrk="1" latinLnBrk="0" hangingPunct="1">
        <a:defRPr sz="2400" kern="1200">
          <a:solidFill>
            <a:schemeClr val="tx1"/>
          </a:solidFill>
          <a:latin typeface="+mn-lt"/>
          <a:ea typeface="+mn-ea"/>
          <a:cs typeface="+mn-cs"/>
        </a:defRPr>
      </a:lvl8pPr>
      <a:lvl9pPr marL="4876678" algn="l" defTabSz="609585" rtl="0" eaLnBrk="1" latinLnBrk="0" hangingPunct="1">
        <a:defRPr sz="24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40">
          <p15:clr>
            <a:srgbClr val="F26B43"/>
          </p15:clr>
        </p15:guide>
        <p15:guide id="2" pos="5420">
          <p15:clr>
            <a:srgbClr val="F26B43"/>
          </p15:clr>
        </p15:guide>
        <p15:guide id="3" orient="horz" pos="3094">
          <p15:clr>
            <a:srgbClr val="F26B43"/>
          </p15:clr>
        </p15:guide>
        <p15:guide id="4" orient="horz" pos="35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s://classroom.thenational.academy/subjects-by-year/year-4/subjects/english" TargetMode="External"/><Relationship Id="rId1" Type="http://schemas.openxmlformats.org/officeDocument/2006/relationships/slideLayout" Target="../slideLayouts/slideLayout10.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s://classroom.thenational.academy/subjects-by-year/year-4/subjects/english" TargetMode="External"/><Relationship Id="rId1" Type="http://schemas.openxmlformats.org/officeDocument/2006/relationships/slideLayout" Target="../slideLayouts/slideLayout10.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www.bbc.co.uk/bitesize/dailylessons" TargetMode="External"/><Relationship Id="rId1" Type="http://schemas.openxmlformats.org/officeDocument/2006/relationships/slideLayout" Target="../slideLayouts/slideLayout10.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xml"/><Relationship Id="rId1" Type="http://schemas.openxmlformats.org/officeDocument/2006/relationships/slideLayout" Target="../slideLayouts/slideLayout10.xml"/><Relationship Id="rId5" Type="http://schemas.openxmlformats.org/officeDocument/2006/relationships/image" Target="../media/image8.tiff"/><Relationship Id="rId4" Type="http://schemas.openxmlformats.org/officeDocument/2006/relationships/hyperlink" Target="https://www.doodleenglish.com/download-doodleenglish-windows-macs/"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8" Type="http://schemas.openxmlformats.org/officeDocument/2006/relationships/hyperlink" Target="https://1drv.ms/u/s!ApFLkuLcYtnjljstYa5G-a7PCKsP?e=XKdnSh" TargetMode="External"/><Relationship Id="rId13" Type="http://schemas.openxmlformats.org/officeDocument/2006/relationships/hyperlink" Target="https://ojs-my.sharepoint.com/:b:/g/personal/paula_moss_oakfield_surrey_sch_uk/EW_Itsy39r5IqE6a8H9w-CgB8zJoZckSFEDfiN8kSCBahQ?e=tqFTdY" TargetMode="External"/><Relationship Id="rId3" Type="http://schemas.openxmlformats.org/officeDocument/2006/relationships/image" Target="../media/image11.png"/><Relationship Id="rId7" Type="http://schemas.openxmlformats.org/officeDocument/2006/relationships/hyperlink" Target="https://1drv.ms/u/s!ApFLkuLcYtnjlkM4kpYxcjQGH-JS?e=qwsJRh" TargetMode="External"/><Relationship Id="rId12" Type="http://schemas.openxmlformats.org/officeDocument/2006/relationships/hyperlink" Target="https://ojs-my.sharepoint.com/:f:/g/personal/paula_moss_oakfield_surrey_sch_uk/EmniFJ0Ga-ZKhUPIejuk2e8BXctPL6IFj5HKuUacGz-JkA?e=3JvpYL" TargetMode="External"/><Relationship Id="rId2" Type="http://schemas.openxmlformats.org/officeDocument/2006/relationships/notesSlide" Target="../notesSlides/notesSlide2.xml"/><Relationship Id="rId1" Type="http://schemas.openxmlformats.org/officeDocument/2006/relationships/slideLayout" Target="../slideLayouts/slideLayout15.xml"/><Relationship Id="rId6" Type="http://schemas.openxmlformats.org/officeDocument/2006/relationships/hyperlink" Target="https://1drv.ms/u/s!ApFLkuLcYtnjlkBNnOijUxKH9jRO?e=bzixHe" TargetMode="External"/><Relationship Id="rId11" Type="http://schemas.openxmlformats.org/officeDocument/2006/relationships/hyperlink" Target="https://1drv.ms/u/s!ApFLkuLcYtnjlkLHwXYKpWUN3Mob?e=fw1F6B" TargetMode="External"/><Relationship Id="rId5" Type="http://schemas.openxmlformats.org/officeDocument/2006/relationships/hyperlink" Target="https://1drv.ms/u/s!ApFLkuLcYtnjljwtfJVs1NYiuShZ?e=BnvTAf" TargetMode="External"/><Relationship Id="rId15" Type="http://schemas.openxmlformats.org/officeDocument/2006/relationships/hyperlink" Target="https://ojs-my.sharepoint.com/:f:/g/personal/paula_moss_oakfield_surrey_sch_uk/EnMIWTFlIfFHkwCbSoxiUE8BwZPP626KpQUe7m8fYDwMjQ?e=BsnIRk" TargetMode="External"/><Relationship Id="rId10" Type="http://schemas.openxmlformats.org/officeDocument/2006/relationships/hyperlink" Target="https://1drv.ms/u/s!ApFLkuLcYtnjlj8wqcmP-hltYtP8?e=B2Xbx2" TargetMode="External"/><Relationship Id="rId4" Type="http://schemas.openxmlformats.org/officeDocument/2006/relationships/hyperlink" Target="https://1drv.ms/u/s!ApFLkuLcYtnjlkQDcNg2CS0BlQBs?e=51JIbt" TargetMode="External"/><Relationship Id="rId9" Type="http://schemas.openxmlformats.org/officeDocument/2006/relationships/hyperlink" Target="https://1drv.ms/u/s!ApFLkuLcYtnjlj6jnoC9eSkSE3bO?e=spy6HX" TargetMode="External"/><Relationship Id="rId14" Type="http://schemas.openxmlformats.org/officeDocument/2006/relationships/hyperlink" Target="https://ojs-my.sharepoint.com/:f:/g/personal/paula_moss_oakfield_surrey_sch_uk/Ej7jAs58BBFAib3OAPYz3bgB0dpF9ndQz9b4x8xvvedBaQ?e=iu99LP"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3.xml"/><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9.xml"/><Relationship Id="rId4" Type="http://schemas.openxmlformats.org/officeDocument/2006/relationships/image" Target="../media/image15.png"/></Relationships>
</file>

<file path=ppt/slides/_rels/slide1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9.xml"/><Relationship Id="rId5" Type="http://schemas.openxmlformats.org/officeDocument/2006/relationships/image" Target="../media/image19.png"/><Relationship Id="rId4" Type="http://schemas.openxmlformats.org/officeDocument/2006/relationships/image" Target="../media/image18.png"/></Relationships>
</file>

<file path=ppt/slides/_rels/slide12.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14.xml"/><Relationship Id="rId5" Type="http://schemas.openxmlformats.org/officeDocument/2006/relationships/hyperlink" Target="https://ojs-my.sharepoint.com/:b:/g/personal/paula_moss_oakfield_surrey_sch_uk/EXmjYYBrCFBGj-k6f52k6uUBdE6_d4ocvroQhz8Guvy9bg" TargetMode="External"/><Relationship Id="rId4" Type="http://schemas.openxmlformats.org/officeDocument/2006/relationships/hyperlink" Target="https://ojs-my.sharepoint.com/:b:/g/personal/paula_moss_oakfield_surrey_sch_uk/EXmjYYBrCFBGj-k6f52k6uUBdE6_d4ocvroQhz8Guvy9bg?e=VejJQC" TargetMode="External"/></Relationships>
</file>

<file path=ppt/slides/_rels/slide1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1.png"/><Relationship Id="rId1" Type="http://schemas.openxmlformats.org/officeDocument/2006/relationships/slideLayout" Target="../slideLayouts/slideLayout14.xml"/><Relationship Id="rId5" Type="http://schemas.openxmlformats.org/officeDocument/2006/relationships/hyperlink" Target="https://ojs-my.sharepoint.com/:b:/g/personal/paula_moss_oakfield_surrey_sch_uk/EbcXKo-u1JZFrohcnS3YUHYBXBY4xcP4P1Yt5-wwb3rnTg?e=eEZvz8" TargetMode="External"/><Relationship Id="rId4" Type="http://schemas.openxmlformats.org/officeDocument/2006/relationships/hyperlink" Target="https://ojs-my.sharepoint.com/:b:/g/personal/paula_moss_oakfield_surrey_sch_uk/EbcXKo-u1JZFrohcnS3YUHYB-tdWyXHbQga-r2mdHPflSw?e=yACIvR" TargetMode="External"/></Relationships>
</file>

<file path=ppt/slides/_rels/slide16.xml.rels><?xml version="1.0" encoding="UTF-8" standalone="yes"?>
<Relationships xmlns="http://schemas.openxmlformats.org/package/2006/relationships"><Relationship Id="rId3" Type="http://schemas.openxmlformats.org/officeDocument/2006/relationships/hyperlink" Target="https://ojs-my.sharepoint.com/:b:/g/personal/paula_moss_oakfield_surrey_sch_uk/Ee4FGFor32BDgqjR0BRJNGsB9FSkP9cKMxp0tN3Vm7Xhwg?e=uKo4u1" TargetMode="External"/><Relationship Id="rId2" Type="http://schemas.openxmlformats.org/officeDocument/2006/relationships/image" Target="../media/image21.png"/><Relationship Id="rId1" Type="http://schemas.openxmlformats.org/officeDocument/2006/relationships/slideLayout" Target="../slideLayouts/slideLayout14.xml"/><Relationship Id="rId5" Type="http://schemas.openxmlformats.org/officeDocument/2006/relationships/image" Target="../media/image25.png"/><Relationship Id="rId4" Type="http://schemas.openxmlformats.org/officeDocument/2006/relationships/image" Target="../media/image24.png"/></Relationships>
</file>

<file path=ppt/slides/_rels/slide17.xml.rels><?xml version="1.0" encoding="UTF-8" standalone="yes"?>
<Relationships xmlns="http://schemas.openxmlformats.org/package/2006/relationships"><Relationship Id="rId3" Type="http://schemas.openxmlformats.org/officeDocument/2006/relationships/hyperlink" Target="https://ojs-my.sharepoint.com/:b:/g/personal/paula_moss_oakfield_surrey_sch_uk/Ee4FGFor32BDgqjR0BRJNGsB9FSkP9cKMxp0tN3Vm7Xhwg?e=uKo4u1" TargetMode="External"/><Relationship Id="rId2" Type="http://schemas.openxmlformats.org/officeDocument/2006/relationships/image" Target="../media/image26.png"/><Relationship Id="rId1" Type="http://schemas.openxmlformats.org/officeDocument/2006/relationships/slideLayout" Target="../slideLayouts/slideLayout14.xml"/><Relationship Id="rId6" Type="http://schemas.openxmlformats.org/officeDocument/2006/relationships/image" Target="../media/image27.tiff"/><Relationship Id="rId5" Type="http://schemas.openxmlformats.org/officeDocument/2006/relationships/hyperlink" Target="https://ojs-my.sharepoint.com/:b:/g/personal/paula_moss_oakfield_surrey_sch_uk/EQ74c4NPt9hDhNkOAN3SOJoBOJsrQCbOc0fRgR_MGPFvww?e=XGOdpd" TargetMode="External"/><Relationship Id="rId4" Type="http://schemas.openxmlformats.org/officeDocument/2006/relationships/image" Target="../media/image21.png"/></Relationships>
</file>

<file path=ppt/slides/_rels/slide18.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tiff"/><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7.xml"/><Relationship Id="rId4" Type="http://schemas.openxmlformats.org/officeDocument/2006/relationships/image" Target="../media/image28.tiff"/></Relationships>
</file>

<file path=ppt/slides/_rels/slide20.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28.tiff"/><Relationship Id="rId1" Type="http://schemas.openxmlformats.org/officeDocument/2006/relationships/slideLayout" Target="../slideLayouts/slideLayout7.xml"/><Relationship Id="rId4" Type="http://schemas.openxmlformats.org/officeDocument/2006/relationships/image" Target="../media/image33.png"/></Relationships>
</file>

<file path=ppt/slides/_rels/slide21.xml.rels><?xml version="1.0" encoding="UTF-8" standalone="yes"?>
<Relationships xmlns="http://schemas.openxmlformats.org/package/2006/relationships"><Relationship Id="rId3" Type="http://schemas.openxmlformats.org/officeDocument/2006/relationships/hyperlink" Target="https://authorfy.com/10minutechallenges/" TargetMode="External"/><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34.png"/></Relationships>
</file>

<file path=ppt/slides/_rels/slide22.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1"/>
          <p:cNvSpPr txBox="1">
            <a:spLocks/>
          </p:cNvSpPr>
          <p:nvPr/>
        </p:nvSpPr>
        <p:spPr>
          <a:xfrm>
            <a:off x="719666" y="3210636"/>
            <a:ext cx="10752667" cy="2484486"/>
          </a:xfrm>
          <a:prstGeom prst="rect">
            <a:avLst/>
          </a:prstGeom>
        </p:spPr>
        <p:txBody>
          <a:bodyPr vert="horz" lIns="0" tIns="0" rIns="0" bIns="0" anchor="t"/>
          <a:lstStyle>
            <a:lvl1pPr marL="0" indent="0" algn="l" defTabSz="609585" rtl="0" eaLnBrk="1" latinLnBrk="0" hangingPunct="1">
              <a:spcBef>
                <a:spcPct val="20000"/>
              </a:spcBef>
              <a:buFont typeface="Arial"/>
              <a:buNone/>
              <a:defRPr sz="2400" kern="1200" spc="93">
                <a:solidFill>
                  <a:schemeClr val="tx1"/>
                </a:solidFill>
                <a:latin typeface="Bottega Veneta" pitchFamily="2" charset="0"/>
                <a:ea typeface="+mn-ea"/>
                <a:cs typeface="Times New Roman" panose="02020603050405020304" pitchFamily="18" charset="0"/>
              </a:defRPr>
            </a:lvl1pPr>
            <a:lvl2pPr marL="609585" indent="0" algn="l" defTabSz="609585" rtl="0" eaLnBrk="1" latinLnBrk="0" hangingPunct="1">
              <a:spcBef>
                <a:spcPct val="20000"/>
              </a:spcBef>
              <a:buFont typeface="Arial"/>
              <a:buNone/>
              <a:defRPr sz="2933" kern="1200">
                <a:solidFill>
                  <a:schemeClr val="tx1"/>
                </a:solidFill>
                <a:latin typeface="Berthold Akzidenz-Grotesk Light"/>
                <a:ea typeface="+mn-ea"/>
                <a:cs typeface="+mn-cs"/>
              </a:defRPr>
            </a:lvl2pPr>
            <a:lvl3pPr marL="1219170" indent="0" algn="l" defTabSz="609585" rtl="0" eaLnBrk="1" latinLnBrk="0" hangingPunct="1">
              <a:spcBef>
                <a:spcPct val="20000"/>
              </a:spcBef>
              <a:buFont typeface="Arial"/>
              <a:buNone/>
              <a:defRPr sz="2933" kern="1200">
                <a:solidFill>
                  <a:schemeClr val="tx1"/>
                </a:solidFill>
                <a:latin typeface="Berthold Akzidenz-Grotesk Light"/>
                <a:ea typeface="+mn-ea"/>
                <a:cs typeface="+mn-cs"/>
              </a:defRPr>
            </a:lvl3pPr>
            <a:lvl4pPr marL="1828754" indent="0" algn="l" defTabSz="609585" rtl="0" eaLnBrk="1" latinLnBrk="0" hangingPunct="1">
              <a:spcBef>
                <a:spcPct val="20000"/>
              </a:spcBef>
              <a:buFont typeface="Arial"/>
              <a:buNone/>
              <a:defRPr sz="2933" kern="1200">
                <a:solidFill>
                  <a:schemeClr val="tx1"/>
                </a:solidFill>
                <a:latin typeface="Berthold Akzidenz-Grotesk Light"/>
                <a:ea typeface="+mn-ea"/>
                <a:cs typeface="+mn-cs"/>
              </a:defRPr>
            </a:lvl4pPr>
            <a:lvl5pPr marL="2438339" indent="0" algn="l" defTabSz="609585" rtl="0" eaLnBrk="1" latinLnBrk="0" hangingPunct="1">
              <a:spcBef>
                <a:spcPct val="20000"/>
              </a:spcBef>
              <a:buFont typeface="Arial"/>
              <a:buNone/>
              <a:defRPr sz="2933" kern="1200">
                <a:solidFill>
                  <a:schemeClr val="tx1"/>
                </a:solidFill>
                <a:latin typeface="Berthold Akzidenz-Grotesk Light"/>
                <a:ea typeface="+mn-ea"/>
                <a:cs typeface="+mn-cs"/>
              </a:defRPr>
            </a:lvl5pPr>
            <a:lvl6pPr marL="3352716" indent="-304792" algn="l" defTabSz="609585" rtl="0" eaLnBrk="1" latinLnBrk="0" hangingPunct="1">
              <a:spcBef>
                <a:spcPct val="20000"/>
              </a:spcBef>
              <a:buFont typeface="Arial"/>
              <a:buChar char="•"/>
              <a:defRPr sz="2667" kern="1200">
                <a:solidFill>
                  <a:schemeClr val="tx1"/>
                </a:solidFill>
                <a:latin typeface="+mn-lt"/>
                <a:ea typeface="+mn-ea"/>
                <a:cs typeface="+mn-cs"/>
              </a:defRPr>
            </a:lvl6pPr>
            <a:lvl7pPr marL="3962301" indent="-304792" algn="l" defTabSz="609585" rtl="0" eaLnBrk="1" latinLnBrk="0" hangingPunct="1">
              <a:spcBef>
                <a:spcPct val="20000"/>
              </a:spcBef>
              <a:buFont typeface="Arial"/>
              <a:buChar char="•"/>
              <a:defRPr sz="2667" kern="1200">
                <a:solidFill>
                  <a:schemeClr val="tx1"/>
                </a:solidFill>
                <a:latin typeface="+mn-lt"/>
                <a:ea typeface="+mn-ea"/>
                <a:cs typeface="+mn-cs"/>
              </a:defRPr>
            </a:lvl7pPr>
            <a:lvl8pPr marL="4571886" indent="-304792" algn="l" defTabSz="609585" rtl="0" eaLnBrk="1" latinLnBrk="0" hangingPunct="1">
              <a:spcBef>
                <a:spcPct val="20000"/>
              </a:spcBef>
              <a:buFont typeface="Arial"/>
              <a:buChar char="•"/>
              <a:defRPr sz="2667" kern="1200">
                <a:solidFill>
                  <a:schemeClr val="tx1"/>
                </a:solidFill>
                <a:latin typeface="+mn-lt"/>
                <a:ea typeface="+mn-ea"/>
                <a:cs typeface="+mn-cs"/>
              </a:defRPr>
            </a:lvl8pPr>
            <a:lvl9pPr marL="5181470" indent="-304792" algn="l" defTabSz="609585" rtl="0" eaLnBrk="1" latinLnBrk="0" hangingPunct="1">
              <a:spcBef>
                <a:spcPct val="20000"/>
              </a:spcBef>
              <a:buFont typeface="Arial"/>
              <a:buChar char="•"/>
              <a:defRPr sz="2667" kern="1200">
                <a:solidFill>
                  <a:schemeClr val="tx1"/>
                </a:solidFill>
                <a:latin typeface="+mn-lt"/>
                <a:ea typeface="+mn-ea"/>
                <a:cs typeface="+mn-cs"/>
              </a:defRPr>
            </a:lvl9pPr>
          </a:lstStyle>
          <a:p>
            <a:pPr algn="ctr"/>
            <a:r>
              <a:rPr lang="en-GB" sz="2800" dirty="0">
                <a:latin typeface="Bottega Veneta"/>
                <a:cs typeface="Times New Roman"/>
              </a:rPr>
              <a:t>YEAR 4 HOME LEARNING </a:t>
            </a:r>
          </a:p>
          <a:p>
            <a:pPr algn="ctr"/>
            <a:r>
              <a:rPr lang="en-GB" sz="2800" dirty="0">
                <a:latin typeface="Bottega Veneta"/>
                <a:cs typeface="Times New Roman"/>
              </a:rPr>
              <a:t>English block 5</a:t>
            </a:r>
          </a:p>
          <a:p>
            <a:pPr algn="ctr"/>
            <a:r>
              <a:rPr lang="en-GB" sz="2800" dirty="0">
                <a:latin typeface="Bottega Veneta"/>
                <a:cs typeface="Times New Roman"/>
              </a:rPr>
              <a:t>w/c 15</a:t>
            </a:r>
            <a:r>
              <a:rPr lang="en-GB" sz="2800" baseline="30000" dirty="0">
                <a:latin typeface="Bottega Veneta"/>
                <a:cs typeface="Times New Roman"/>
              </a:rPr>
              <a:t>th</a:t>
            </a:r>
            <a:r>
              <a:rPr lang="en-GB" sz="2800" dirty="0">
                <a:latin typeface="Bottega Veneta"/>
                <a:cs typeface="Times New Roman"/>
              </a:rPr>
              <a:t> June 2020</a:t>
            </a:r>
          </a:p>
          <a:p>
            <a:pPr algn="ctr"/>
            <a:endParaRPr lang="en-GB" sz="2800" dirty="0">
              <a:latin typeface="Bottega Veneta"/>
              <a:cs typeface="Times New Roman"/>
            </a:endParaRPr>
          </a:p>
          <a:p>
            <a:pPr algn="ctr"/>
            <a:endParaRPr lang="en-GB" sz="2800" dirty="0"/>
          </a:p>
          <a:p>
            <a:pPr algn="ctr"/>
            <a:endParaRPr lang="it-CH" sz="2800" dirty="0"/>
          </a:p>
        </p:txBody>
      </p:sp>
    </p:spTree>
    <p:extLst>
      <p:ext uri="{BB962C8B-B14F-4D97-AF65-F5344CB8AC3E}">
        <p14:creationId xmlns:p14="http://schemas.microsoft.com/office/powerpoint/2010/main" val="8807143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2"/>
          </p:nvPr>
        </p:nvSpPr>
        <p:spPr/>
        <p:txBody>
          <a:bodyPr/>
          <a:lstStyle/>
          <a:p>
            <a:pPr lvl="0"/>
            <a:r>
              <a:rPr lang="en-GB" smtClean="0">
                <a:solidFill>
                  <a:prstClr val="black"/>
                </a:solidFill>
                <a:latin typeface="+mj-lt"/>
              </a:rPr>
              <a:t> </a:t>
            </a:r>
            <a:r>
              <a:rPr lang="en-GB" dirty="0">
                <a:solidFill>
                  <a:prstClr val="black"/>
                </a:solidFill>
                <a:latin typeface="+mj-lt"/>
              </a:rPr>
              <a:t>ENGLISH – Week beginning: </a:t>
            </a:r>
            <a:r>
              <a:rPr lang="en-GB" dirty="0" smtClean="0">
                <a:solidFill>
                  <a:prstClr val="black"/>
                </a:solidFill>
                <a:latin typeface="+mj-lt"/>
              </a:rPr>
              <a:t>22</a:t>
            </a:r>
            <a:r>
              <a:rPr lang="en-GB" baseline="30000" dirty="0" smtClean="0">
                <a:solidFill>
                  <a:prstClr val="black"/>
                </a:solidFill>
                <a:latin typeface="+mj-lt"/>
              </a:rPr>
              <a:t>nd</a:t>
            </a:r>
            <a:r>
              <a:rPr lang="en-GB" dirty="0" smtClean="0">
                <a:solidFill>
                  <a:prstClr val="black"/>
                </a:solidFill>
                <a:latin typeface="+mj-lt"/>
              </a:rPr>
              <a:t> &amp; 29</a:t>
            </a:r>
            <a:r>
              <a:rPr lang="en-GB" baseline="30000" dirty="0" smtClean="0">
                <a:solidFill>
                  <a:prstClr val="black"/>
                </a:solidFill>
                <a:latin typeface="+mj-lt"/>
              </a:rPr>
              <a:t>th</a:t>
            </a:r>
            <a:r>
              <a:rPr lang="en-GB" dirty="0" smtClean="0">
                <a:solidFill>
                  <a:prstClr val="black"/>
                </a:solidFill>
                <a:latin typeface="+mj-lt"/>
              </a:rPr>
              <a:t> </a:t>
            </a:r>
            <a:r>
              <a:rPr lang="en-GB" dirty="0" smtClean="0">
                <a:solidFill>
                  <a:prstClr val="black"/>
                </a:solidFill>
                <a:latin typeface="+mj-lt"/>
              </a:rPr>
              <a:t>June</a:t>
            </a:r>
            <a:endParaRPr lang="en-GB" dirty="0">
              <a:solidFill>
                <a:prstClr val="black"/>
              </a:solidFill>
              <a:latin typeface="+mj-lt"/>
            </a:endParaRPr>
          </a:p>
          <a:p>
            <a:endParaRPr lang="it-CH" dirty="0"/>
          </a:p>
        </p:txBody>
      </p:sp>
      <p:pic>
        <p:nvPicPr>
          <p:cNvPr id="4" name="Picture Placeholder 3"/>
          <p:cNvPicPr>
            <a:picLocks noGrp="1" noChangeAspect="1"/>
          </p:cNvPicPr>
          <p:nvPr>
            <p:ph type="pic" sz="quarter" idx="17"/>
          </p:nvPr>
        </p:nvPicPr>
        <p:blipFill>
          <a:blip r:embed="rId2"/>
          <a:srcRect t="6207" b="6207"/>
          <a:stretch>
            <a:fillRect/>
          </a:stretch>
        </p:blipFill>
        <p:spPr>
          <a:prstGeom prst="rect">
            <a:avLst/>
          </a:prstGeom>
        </p:spPr>
      </p:pic>
    </p:spTree>
    <p:extLst>
      <p:ext uri="{BB962C8B-B14F-4D97-AF65-F5344CB8AC3E}">
        <p14:creationId xmlns:p14="http://schemas.microsoft.com/office/powerpoint/2010/main" val="39147863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2"/>
          </p:nvPr>
        </p:nvSpPr>
        <p:spPr/>
        <p:txBody>
          <a:bodyPr/>
          <a:lstStyle/>
          <a:p>
            <a:r>
              <a:rPr lang="en-GB" b="1" u="sng" dirty="0">
                <a:latin typeface="+mj-lt"/>
              </a:rPr>
              <a:t>Week 1 Main Activity </a:t>
            </a:r>
          </a:p>
        </p:txBody>
      </p:sp>
      <p:sp>
        <p:nvSpPr>
          <p:cNvPr id="3" name="Text Placeholder 2"/>
          <p:cNvSpPr>
            <a:spLocks noGrp="1"/>
          </p:cNvSpPr>
          <p:nvPr>
            <p:ph type="body" sz="quarter" idx="13"/>
          </p:nvPr>
        </p:nvSpPr>
        <p:spPr>
          <a:xfrm>
            <a:off x="337161" y="1925686"/>
            <a:ext cx="5426329" cy="4562305"/>
          </a:xfrm>
        </p:spPr>
        <p:txBody>
          <a:bodyPr/>
          <a:lstStyle/>
          <a:p>
            <a:r>
              <a:rPr lang="en-GB" sz="2000" dirty="0">
                <a:latin typeface="+mj-lt"/>
              </a:rPr>
              <a:t>Click on the link below to access your English lessons for the next week using the National Oak Academy website:</a:t>
            </a:r>
          </a:p>
          <a:p>
            <a:r>
              <a:rPr lang="en-GB" sz="2000" dirty="0">
                <a:latin typeface="+mj-lt"/>
                <a:hlinkClick r:id="rId2"/>
              </a:rPr>
              <a:t>https://classroom.thenational.academy/subjects-by-year/year-4/subjects/english</a:t>
            </a:r>
            <a:endParaRPr lang="en-GB" sz="2000" dirty="0">
              <a:latin typeface="+mj-lt"/>
            </a:endParaRPr>
          </a:p>
          <a:p>
            <a:endParaRPr lang="en-GB" sz="2000" dirty="0">
              <a:latin typeface="+mj-lt"/>
            </a:endParaRPr>
          </a:p>
          <a:p>
            <a:endParaRPr lang="en-GB" sz="2000" dirty="0">
              <a:latin typeface="+mj-lt"/>
            </a:endParaRPr>
          </a:p>
          <a:p>
            <a:r>
              <a:rPr lang="en-GB" sz="2000" dirty="0">
                <a:latin typeface="+mj-lt"/>
              </a:rPr>
              <a:t>Select – Year 4 and choose the Genre focus: Character Description (1-5)Please ensure you start at lesson 1 and follow the sequence for the week.</a:t>
            </a:r>
          </a:p>
          <a:p>
            <a:endParaRPr lang="en-GB" sz="2000" dirty="0">
              <a:latin typeface="+mj-lt"/>
            </a:endParaRPr>
          </a:p>
          <a:p>
            <a:endParaRPr lang="en-GB" sz="2000" dirty="0">
              <a:latin typeface="+mj-lt"/>
            </a:endParaRPr>
          </a:p>
        </p:txBody>
      </p:sp>
      <p:pic>
        <p:nvPicPr>
          <p:cNvPr id="3074" name="Picture 2"/>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b="18322"/>
          <a:stretch/>
        </p:blipFill>
        <p:spPr bwMode="auto">
          <a:xfrm>
            <a:off x="337162" y="139536"/>
            <a:ext cx="2803604" cy="17861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 name="Picture 3">
            <a:extLst>
              <a:ext uri="{FF2B5EF4-FFF2-40B4-BE49-F238E27FC236}">
                <a16:creationId xmlns:a16="http://schemas.microsoft.com/office/drawing/2014/main" id="{07D6BADC-540F-4B62-A216-8D926501049D}"/>
              </a:ext>
            </a:extLst>
          </p:cNvPr>
          <p:cNvPicPr>
            <a:picLocks noChangeAspect="1"/>
          </p:cNvPicPr>
          <p:nvPr/>
        </p:nvPicPr>
        <p:blipFill>
          <a:blip r:embed="rId4"/>
          <a:stretch>
            <a:fillRect/>
          </a:stretch>
        </p:blipFill>
        <p:spPr>
          <a:xfrm>
            <a:off x="5964473" y="1438283"/>
            <a:ext cx="5890365" cy="4227464"/>
          </a:xfrm>
          <a:prstGeom prst="rect">
            <a:avLst/>
          </a:prstGeom>
        </p:spPr>
      </p:pic>
    </p:spTree>
    <p:extLst>
      <p:ext uri="{BB962C8B-B14F-4D97-AF65-F5344CB8AC3E}">
        <p14:creationId xmlns:p14="http://schemas.microsoft.com/office/powerpoint/2010/main" val="131113495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2"/>
          </p:nvPr>
        </p:nvSpPr>
        <p:spPr/>
        <p:txBody>
          <a:bodyPr/>
          <a:lstStyle/>
          <a:p>
            <a:r>
              <a:rPr lang="en-GB" b="1" u="sng" dirty="0">
                <a:latin typeface="+mj-lt"/>
              </a:rPr>
              <a:t>Week 2 : Main Activity</a:t>
            </a:r>
          </a:p>
        </p:txBody>
      </p:sp>
      <p:sp>
        <p:nvSpPr>
          <p:cNvPr id="3" name="Text Placeholder 2"/>
          <p:cNvSpPr>
            <a:spLocks noGrp="1"/>
          </p:cNvSpPr>
          <p:nvPr>
            <p:ph type="body" sz="quarter" idx="13"/>
          </p:nvPr>
        </p:nvSpPr>
        <p:spPr>
          <a:xfrm>
            <a:off x="317485" y="2085696"/>
            <a:ext cx="5281084" cy="4047483"/>
          </a:xfrm>
        </p:spPr>
        <p:txBody>
          <a:bodyPr/>
          <a:lstStyle/>
          <a:p>
            <a:r>
              <a:rPr lang="en-GB" sz="2000" dirty="0">
                <a:latin typeface="+mj-lt"/>
              </a:rPr>
              <a:t>Click on the link below to access your English lessons for the next week using the National Oak Academy website:</a:t>
            </a:r>
          </a:p>
          <a:p>
            <a:r>
              <a:rPr lang="en-GB" sz="2000" dirty="0">
                <a:latin typeface="+mj-lt"/>
                <a:hlinkClick r:id="rId2"/>
              </a:rPr>
              <a:t>https://classroom.thenational.academy/subjects-by-year/year-4/subjects/english</a:t>
            </a:r>
            <a:endParaRPr lang="en-GB" sz="2000" dirty="0">
              <a:latin typeface="+mj-lt"/>
            </a:endParaRPr>
          </a:p>
          <a:p>
            <a:endParaRPr lang="en-GB" sz="2000" dirty="0">
              <a:latin typeface="+mj-lt"/>
            </a:endParaRPr>
          </a:p>
          <a:p>
            <a:endParaRPr lang="en-GB" sz="2000" dirty="0">
              <a:latin typeface="+mj-lt"/>
            </a:endParaRPr>
          </a:p>
          <a:p>
            <a:r>
              <a:rPr lang="en-GB" sz="2000" dirty="0">
                <a:latin typeface="+mj-lt"/>
              </a:rPr>
              <a:t>Select – Year 4 and choose the Genre Focus: Instructions sequence of lessons (1-5)Please ensure you start at lesson 1 and follow the sequence for the week.</a:t>
            </a:r>
          </a:p>
          <a:p>
            <a:endParaRPr lang="en-GB" sz="2000" dirty="0">
              <a:latin typeface="+mj-lt"/>
            </a:endParaRPr>
          </a:p>
          <a:p>
            <a:endParaRPr lang="en-GB" sz="2000" dirty="0">
              <a:latin typeface="+mj-lt"/>
            </a:endParaRPr>
          </a:p>
        </p:txBody>
      </p:sp>
      <p:pic>
        <p:nvPicPr>
          <p:cNvPr id="3074" name="Picture 2"/>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b="18322"/>
          <a:stretch/>
        </p:blipFill>
        <p:spPr bwMode="auto">
          <a:xfrm>
            <a:off x="337162" y="139536"/>
            <a:ext cx="2803604" cy="17861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 name="Picture 3">
            <a:extLst>
              <a:ext uri="{FF2B5EF4-FFF2-40B4-BE49-F238E27FC236}">
                <a16:creationId xmlns:a16="http://schemas.microsoft.com/office/drawing/2014/main" id="{CFD85599-FA1F-4A37-83EC-8C5B361A53EA}"/>
              </a:ext>
            </a:extLst>
          </p:cNvPr>
          <p:cNvPicPr>
            <a:picLocks noChangeAspect="1"/>
          </p:cNvPicPr>
          <p:nvPr/>
        </p:nvPicPr>
        <p:blipFill>
          <a:blip r:embed="rId4"/>
          <a:stretch>
            <a:fillRect/>
          </a:stretch>
        </p:blipFill>
        <p:spPr>
          <a:xfrm>
            <a:off x="6000751" y="1265904"/>
            <a:ext cx="6029325" cy="4867275"/>
          </a:xfrm>
          <a:prstGeom prst="rect">
            <a:avLst/>
          </a:prstGeom>
        </p:spPr>
      </p:pic>
    </p:spTree>
    <p:extLst>
      <p:ext uri="{BB962C8B-B14F-4D97-AF65-F5344CB8AC3E}">
        <p14:creationId xmlns:p14="http://schemas.microsoft.com/office/powerpoint/2010/main" val="10889495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2"/>
          </p:nvPr>
        </p:nvSpPr>
        <p:spPr/>
        <p:txBody>
          <a:bodyPr/>
          <a:lstStyle/>
          <a:p>
            <a:r>
              <a:rPr lang="en-GB" sz="2000" b="1" u="sng" dirty="0">
                <a:latin typeface="+mj-lt"/>
              </a:rPr>
              <a:t>Alternatively if you are unable to access Oak Academy, BBC Bitesize offers a good option:</a:t>
            </a:r>
          </a:p>
          <a:p>
            <a:r>
              <a:rPr lang="en-GB" b="1" u="sng" dirty="0">
                <a:latin typeface="+mj-lt"/>
              </a:rPr>
              <a:t>Alternative Main activity</a:t>
            </a:r>
          </a:p>
          <a:p>
            <a:r>
              <a:rPr lang="en-GB" dirty="0">
                <a:latin typeface="+mj-lt"/>
              </a:rPr>
              <a:t>BBC Bitesize – Daily English lessons</a:t>
            </a:r>
          </a:p>
        </p:txBody>
      </p:sp>
      <p:sp>
        <p:nvSpPr>
          <p:cNvPr id="3" name="Text Placeholder 2"/>
          <p:cNvSpPr>
            <a:spLocks noGrp="1"/>
          </p:cNvSpPr>
          <p:nvPr>
            <p:ph type="body" sz="quarter" idx="13"/>
          </p:nvPr>
        </p:nvSpPr>
        <p:spPr>
          <a:xfrm>
            <a:off x="6191249" y="1878496"/>
            <a:ext cx="5281084" cy="2816773"/>
          </a:xfrm>
        </p:spPr>
        <p:txBody>
          <a:bodyPr/>
          <a:lstStyle/>
          <a:p>
            <a:r>
              <a:rPr lang="en-GB" sz="2000" dirty="0">
                <a:latin typeface="+mj-lt"/>
              </a:rPr>
              <a:t>Click on the link below to access the daily English lessons for Year 4 from BBC Bitesize</a:t>
            </a:r>
          </a:p>
          <a:p>
            <a:r>
              <a:rPr lang="en-GB" sz="2000" dirty="0">
                <a:latin typeface="+mj-lt"/>
                <a:hlinkClick r:id="rId2"/>
              </a:rPr>
              <a:t>https://www.bbc.co.uk/bitesize/dailylessons</a:t>
            </a:r>
            <a:r>
              <a:rPr lang="en-GB" sz="2000" dirty="0">
                <a:latin typeface="+mj-lt"/>
              </a:rPr>
              <a:t> </a:t>
            </a:r>
          </a:p>
          <a:p>
            <a:r>
              <a:rPr lang="en-GB" sz="2000" dirty="0">
                <a:latin typeface="+mj-lt"/>
              </a:rPr>
              <a:t>Select – Year 4</a:t>
            </a:r>
          </a:p>
          <a:p>
            <a:r>
              <a:rPr lang="en-GB" sz="2000" dirty="0">
                <a:latin typeface="+mj-lt"/>
              </a:rPr>
              <a:t>Then select the daily English lesson each day this week.</a:t>
            </a:r>
          </a:p>
          <a:p>
            <a:endParaRPr lang="en-GB" sz="2000" dirty="0">
              <a:latin typeface="+mj-lt"/>
            </a:endParaRPr>
          </a:p>
        </p:txBody>
      </p:sp>
      <p:pic>
        <p:nvPicPr>
          <p:cNvPr id="40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8508" y="756111"/>
            <a:ext cx="4719292" cy="471929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70846343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09299498-1156-4C88-B09E-105541870FDF}"/>
              </a:ext>
            </a:extLst>
          </p:cNvPr>
          <p:cNvSpPr/>
          <p:nvPr/>
        </p:nvSpPr>
        <p:spPr>
          <a:xfrm>
            <a:off x="6096000" y="1073650"/>
            <a:ext cx="5281083" cy="2246769"/>
          </a:xfrm>
          <a:prstGeom prst="rect">
            <a:avLst/>
          </a:prstGeom>
          <a:ln>
            <a:noFill/>
          </a:ln>
        </p:spPr>
        <p:txBody>
          <a:bodyPr wrap="square">
            <a:spAutoFit/>
          </a:bodyPr>
          <a:lstStyle/>
          <a:p>
            <a:pPr marL="0" marR="0" lvl="0" indent="0" algn="l" defTabSz="609570" rtl="0" eaLnBrk="1" fontAlgn="auto" latinLnBrk="0" hangingPunct="1">
              <a:lnSpc>
                <a:spcPct val="100000"/>
              </a:lnSpc>
              <a:spcBef>
                <a:spcPts val="0"/>
              </a:spcBef>
              <a:spcAft>
                <a:spcPts val="0"/>
              </a:spcAft>
              <a:buClrTx/>
              <a:buSzTx/>
              <a:buFontTx/>
              <a:buNone/>
              <a:tabLst/>
              <a:defRPr/>
            </a:pPr>
            <a:r>
              <a:rPr kumimoji="0" lang="it-CH" sz="2800" b="0" i="0" u="none" strike="noStrike" kern="1200" cap="none" spc="0" normalizeH="0" baseline="0" noProof="0" dirty="0">
                <a:ln>
                  <a:noFill/>
                </a:ln>
                <a:solidFill>
                  <a:prstClr val="black"/>
                </a:solidFill>
                <a:effectLst/>
                <a:uLnTx/>
                <a:uFillTx/>
                <a:latin typeface="+mj-lt"/>
                <a:ea typeface="+mn-ea"/>
                <a:cs typeface="Times New Roman" panose="02020603050405020304" pitchFamily="18" charset="0"/>
              </a:rPr>
              <a:t>Doodle English / Doodle Spell</a:t>
            </a:r>
          </a:p>
          <a:p>
            <a:pPr marL="0" marR="0" lvl="0" indent="0" algn="l" defTabSz="609570" rtl="0" eaLnBrk="1" fontAlgn="auto" latinLnBrk="0" hangingPunct="1">
              <a:lnSpc>
                <a:spcPct val="100000"/>
              </a:lnSpc>
              <a:spcBef>
                <a:spcPts val="0"/>
              </a:spcBef>
              <a:spcAft>
                <a:spcPts val="0"/>
              </a:spcAft>
              <a:buClrTx/>
              <a:buSzTx/>
              <a:buFontTx/>
              <a:buNone/>
              <a:tabLst/>
              <a:defRPr/>
            </a:pPr>
            <a:endParaRPr kumimoji="0" lang="it-IT" sz="1600" b="0" i="0" u="none" strike="noStrike" kern="1200" cap="none" spc="0" normalizeH="0" baseline="0" noProof="0" dirty="0">
              <a:ln>
                <a:noFill/>
              </a:ln>
              <a:solidFill>
                <a:prstClr val="black"/>
              </a:solidFill>
              <a:effectLst/>
              <a:uLnTx/>
              <a:uFillTx/>
              <a:latin typeface="Bottega Veneta" pitchFamily="50" charset="0"/>
              <a:ea typeface="+mn-ea"/>
              <a:cs typeface="Times New Roman" panose="02020603050405020304" pitchFamily="18" charset="0"/>
            </a:endParaRPr>
          </a:p>
          <a:p>
            <a:pPr lvl="0" defTabSz="609570">
              <a:defRPr/>
            </a:pPr>
            <a:r>
              <a:rPr lang="en-GB" sz="1600" dirty="0">
                <a:solidFill>
                  <a:prstClr val="black"/>
                </a:solidFill>
                <a:latin typeface="+mj-lt"/>
                <a:cs typeface="Times New Roman" panose="02020603050405020304" pitchFamily="18" charset="0"/>
              </a:rPr>
              <a:t>Spend 10 minutes playing on the Doodle App for English or spelling each day.</a:t>
            </a:r>
          </a:p>
          <a:p>
            <a:pPr lvl="0" defTabSz="609570">
              <a:defRPr/>
            </a:pPr>
            <a:endParaRPr lang="en-GB" sz="1600" dirty="0"/>
          </a:p>
          <a:p>
            <a:pPr lvl="0" defTabSz="609570">
              <a:defRPr/>
            </a:pPr>
            <a:endParaRPr kumimoji="0" lang="it-IT" sz="1600" b="0" i="0" u="none" strike="noStrike" kern="1200" cap="none" spc="0" normalizeH="0" baseline="0" noProof="0" dirty="0">
              <a:ln>
                <a:noFill/>
              </a:ln>
              <a:solidFill>
                <a:prstClr val="black"/>
              </a:solidFill>
              <a:effectLst/>
              <a:uLnTx/>
              <a:uFillTx/>
              <a:latin typeface="Bottega Veneta" pitchFamily="50" charset="0"/>
              <a:ea typeface="+mn-ea"/>
              <a:cs typeface="Times New Roman" panose="02020603050405020304" pitchFamily="18" charset="0"/>
            </a:endParaRPr>
          </a:p>
          <a:p>
            <a:pPr marL="0" marR="0" lvl="0" indent="0" algn="l" defTabSz="609570" rtl="0" eaLnBrk="1" fontAlgn="auto" latinLnBrk="0" hangingPunct="1">
              <a:lnSpc>
                <a:spcPct val="100000"/>
              </a:lnSpc>
              <a:spcBef>
                <a:spcPts val="0"/>
              </a:spcBef>
              <a:spcAft>
                <a:spcPts val="0"/>
              </a:spcAft>
              <a:buClrTx/>
              <a:buSzTx/>
              <a:buFontTx/>
              <a:buNone/>
              <a:tabLst/>
              <a:defRPr/>
            </a:pPr>
            <a:endParaRPr kumimoji="0" lang="it-CH" sz="1600" b="0" i="0" u="none" strike="noStrike" kern="1200" cap="none" spc="0" normalizeH="0" baseline="0" noProof="0" dirty="0">
              <a:ln>
                <a:noFill/>
              </a:ln>
              <a:solidFill>
                <a:prstClr val="black"/>
              </a:solidFill>
              <a:effectLst/>
              <a:uLnTx/>
              <a:uFillTx/>
              <a:latin typeface="Bottega Veneta" pitchFamily="50" charset="0"/>
              <a:ea typeface="+mn-ea"/>
              <a:cs typeface="Times New Roman" panose="02020603050405020304" pitchFamily="18" charset="0"/>
            </a:endParaRPr>
          </a:p>
          <a:p>
            <a:pPr marL="0" marR="0" lvl="0" indent="0" algn="l" defTabSz="609570" rtl="0" eaLnBrk="1" fontAlgn="auto" latinLnBrk="0" hangingPunct="1">
              <a:lnSpc>
                <a:spcPct val="100000"/>
              </a:lnSpc>
              <a:spcBef>
                <a:spcPts val="0"/>
              </a:spcBef>
              <a:spcAft>
                <a:spcPts val="0"/>
              </a:spcAft>
              <a:buClrTx/>
              <a:buSzTx/>
              <a:buFontTx/>
              <a:buNone/>
              <a:tabLst/>
              <a:defRPr/>
            </a:pPr>
            <a:r>
              <a:rPr kumimoji="0" lang="it-CH" sz="1600" b="0" i="0" u="none" strike="noStrike" kern="1200" cap="none" spc="0" normalizeH="0" baseline="0" noProof="0" dirty="0">
                <a:ln>
                  <a:noFill/>
                </a:ln>
                <a:solidFill>
                  <a:prstClr val="black"/>
                </a:solidFill>
                <a:effectLst/>
                <a:uLnTx/>
                <a:uFillTx/>
                <a:latin typeface="+mj-lt"/>
                <a:ea typeface="+mn-ea"/>
                <a:cs typeface="Times New Roman" panose="02020603050405020304" pitchFamily="18" charset="0"/>
              </a:rPr>
              <a:t>10 MINUTES</a:t>
            </a:r>
          </a:p>
        </p:txBody>
      </p:sp>
      <p:cxnSp>
        <p:nvCxnSpPr>
          <p:cNvPr id="11" name="Straight Connector 10">
            <a:extLst>
              <a:ext uri="{FF2B5EF4-FFF2-40B4-BE49-F238E27FC236}">
                <a16:creationId xmlns:a16="http://schemas.microsoft.com/office/drawing/2014/main" id="{E39E5462-41C6-472B-8CE3-3AE5921C2F13}"/>
              </a:ext>
            </a:extLst>
          </p:cNvPr>
          <p:cNvCxnSpPr/>
          <p:nvPr/>
        </p:nvCxnSpPr>
        <p:spPr>
          <a:xfrm flipV="1">
            <a:off x="6191251" y="2412535"/>
            <a:ext cx="4976475" cy="4797"/>
          </a:xfrm>
          <a:prstGeom prst="line">
            <a:avLst/>
          </a:prstGeom>
          <a:ln w="9525">
            <a:solidFill>
              <a:schemeClr val="tx1"/>
            </a:solidFill>
          </a:ln>
          <a:effectLst/>
        </p:spPr>
        <p:style>
          <a:lnRef idx="2">
            <a:schemeClr val="accent1"/>
          </a:lnRef>
          <a:fillRef idx="0">
            <a:schemeClr val="accent1"/>
          </a:fillRef>
          <a:effectRef idx="1">
            <a:schemeClr val="accent1"/>
          </a:effectRef>
          <a:fontRef idx="minor">
            <a:schemeClr val="tx1"/>
          </a:fontRef>
        </p:style>
      </p:cxnSp>
      <p:cxnSp>
        <p:nvCxnSpPr>
          <p:cNvPr id="13" name="Straight Connector 12">
            <a:extLst>
              <a:ext uri="{FF2B5EF4-FFF2-40B4-BE49-F238E27FC236}">
                <a16:creationId xmlns:a16="http://schemas.microsoft.com/office/drawing/2014/main" id="{09F4FD8A-A96D-4893-914C-000258D461D9}"/>
              </a:ext>
            </a:extLst>
          </p:cNvPr>
          <p:cNvCxnSpPr/>
          <p:nvPr/>
        </p:nvCxnSpPr>
        <p:spPr>
          <a:xfrm flipV="1">
            <a:off x="6191251" y="6329921"/>
            <a:ext cx="4976475" cy="4797"/>
          </a:xfrm>
          <a:prstGeom prst="line">
            <a:avLst/>
          </a:prstGeom>
          <a:ln w="9525">
            <a:solidFill>
              <a:schemeClr val="tx1"/>
            </a:solidFill>
          </a:ln>
          <a:effectLst/>
        </p:spPr>
        <p:style>
          <a:lnRef idx="2">
            <a:schemeClr val="accent1"/>
          </a:lnRef>
          <a:fillRef idx="0">
            <a:schemeClr val="accent1"/>
          </a:fillRef>
          <a:effectRef idx="1">
            <a:schemeClr val="accent1"/>
          </a:effectRef>
          <a:fontRef idx="minor">
            <a:schemeClr val="tx1"/>
          </a:fontRef>
        </p:style>
      </p:cxnSp>
      <p:sp>
        <p:nvSpPr>
          <p:cNvPr id="9" name="Text Placeholder 1">
            <a:extLst>
              <a:ext uri="{FF2B5EF4-FFF2-40B4-BE49-F238E27FC236}">
                <a16:creationId xmlns:a16="http://schemas.microsoft.com/office/drawing/2014/main" id="{C5D5CF3F-4D91-E44A-B92C-99E328144FB4}"/>
              </a:ext>
            </a:extLst>
          </p:cNvPr>
          <p:cNvSpPr>
            <a:spLocks noGrp="1"/>
          </p:cNvSpPr>
          <p:nvPr>
            <p:ph type="body" sz="quarter" idx="12"/>
          </p:nvPr>
        </p:nvSpPr>
        <p:spPr>
          <a:xfrm>
            <a:off x="6191251" y="184882"/>
            <a:ext cx="5281083" cy="676799"/>
          </a:xfrm>
        </p:spPr>
        <p:txBody>
          <a:bodyPr/>
          <a:lstStyle/>
          <a:p>
            <a:pPr algn="ctr"/>
            <a:r>
              <a:rPr lang="it-IT" sz="3600" dirty="0">
                <a:latin typeface="+mj-lt"/>
              </a:rPr>
              <a:t>Spelling</a:t>
            </a:r>
          </a:p>
        </p:txBody>
      </p:sp>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35994" y="2558338"/>
            <a:ext cx="4511175" cy="2320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1"/>
          <p:cNvSpPr/>
          <p:nvPr/>
        </p:nvSpPr>
        <p:spPr>
          <a:xfrm>
            <a:off x="6039853" y="4949723"/>
            <a:ext cx="6096000" cy="1015663"/>
          </a:xfrm>
          <a:prstGeom prst="rect">
            <a:avLst/>
          </a:prstGeom>
        </p:spPr>
        <p:txBody>
          <a:bodyPr>
            <a:spAutoFit/>
          </a:bodyPr>
          <a:lstStyle/>
          <a:p>
            <a:r>
              <a:rPr lang="en-GB" sz="1200" dirty="0"/>
              <a:t>You can download the computer apps here:</a:t>
            </a:r>
          </a:p>
          <a:p>
            <a:r>
              <a:rPr lang="en-GB" sz="1200" dirty="0"/>
              <a:t>English: </a:t>
            </a:r>
            <a:r>
              <a:rPr lang="en-GB" sz="1200" dirty="0">
                <a:hlinkClick r:id="rId4"/>
              </a:rPr>
              <a:t>https://www.doodleenglish.com/download-doodleenglish-windows-macs/</a:t>
            </a:r>
            <a:r>
              <a:rPr lang="en-GB" sz="1200" dirty="0"/>
              <a:t> </a:t>
            </a:r>
          </a:p>
          <a:p>
            <a:r>
              <a:rPr lang="en-GB" sz="1200" dirty="0"/>
              <a:t>Or you can use the Google Chrome web browser on your PC, laptop or Mac:</a:t>
            </a:r>
          </a:p>
          <a:p>
            <a:r>
              <a:rPr lang="en-GB" sz="1200" dirty="0"/>
              <a:t>students.doodleenglish.com</a:t>
            </a:r>
          </a:p>
          <a:p>
            <a:r>
              <a:rPr lang="en-GB" sz="1200" dirty="0"/>
              <a:t>students.doodleenglish.com/spell </a:t>
            </a:r>
          </a:p>
        </p:txBody>
      </p:sp>
      <p:pic>
        <p:nvPicPr>
          <p:cNvPr id="4" name="Picture 3">
            <a:extLst>
              <a:ext uri="{FF2B5EF4-FFF2-40B4-BE49-F238E27FC236}">
                <a16:creationId xmlns:a16="http://schemas.microsoft.com/office/drawing/2014/main" id="{3ABE92AC-0FB5-7F42-BC01-34AA37706ED7}"/>
              </a:ext>
            </a:extLst>
          </p:cNvPr>
          <p:cNvPicPr>
            <a:picLocks noChangeAspect="1"/>
          </p:cNvPicPr>
          <p:nvPr/>
        </p:nvPicPr>
        <p:blipFill>
          <a:blip r:embed="rId5"/>
          <a:stretch>
            <a:fillRect/>
          </a:stretch>
        </p:blipFill>
        <p:spPr>
          <a:xfrm>
            <a:off x="719666" y="788382"/>
            <a:ext cx="4287412" cy="4118911"/>
          </a:xfrm>
          <a:prstGeom prst="rect">
            <a:avLst/>
          </a:prstGeom>
        </p:spPr>
      </p:pic>
    </p:spTree>
    <p:extLst>
      <p:ext uri="{BB962C8B-B14F-4D97-AF65-F5344CB8AC3E}">
        <p14:creationId xmlns:p14="http://schemas.microsoft.com/office/powerpoint/2010/main" val="23886546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ext Placeholder 1">
            <a:extLst>
              <a:ext uri="{FF2B5EF4-FFF2-40B4-BE49-F238E27FC236}">
                <a16:creationId xmlns:a16="http://schemas.microsoft.com/office/drawing/2014/main" id="{B7201381-66D9-4FD8-85C2-B03111A31B5A}"/>
              </a:ext>
            </a:extLst>
          </p:cNvPr>
          <p:cNvSpPr>
            <a:spLocks noGrp="1"/>
          </p:cNvSpPr>
          <p:nvPr>
            <p:ph type="body" sz="quarter" idx="12"/>
          </p:nvPr>
        </p:nvSpPr>
        <p:spPr>
          <a:xfrm>
            <a:off x="719667" y="740834"/>
            <a:ext cx="10752667" cy="676799"/>
          </a:xfrm>
        </p:spPr>
        <p:txBody>
          <a:bodyPr/>
          <a:lstStyle/>
          <a:p>
            <a:r>
              <a:rPr lang="en-US" dirty="0"/>
              <a:t>Statutory Spelling lists: Year 4: Practise spelling from the list every day. </a:t>
            </a:r>
          </a:p>
        </p:txBody>
      </p:sp>
      <p:pic>
        <p:nvPicPr>
          <p:cNvPr id="9" name="Picture 8">
            <a:extLst>
              <a:ext uri="{FF2B5EF4-FFF2-40B4-BE49-F238E27FC236}">
                <a16:creationId xmlns:a16="http://schemas.microsoft.com/office/drawing/2014/main" id="{52A564FB-D311-D541-ADB4-1835400D5CC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3489" y="1350076"/>
            <a:ext cx="6118320" cy="4252233"/>
          </a:xfrm>
          <a:prstGeom prst="rect">
            <a:avLst/>
          </a:prstGeom>
          <a:noFill/>
        </p:spPr>
      </p:pic>
      <p:pic>
        <p:nvPicPr>
          <p:cNvPr id="13" name="Picture 12">
            <a:extLst>
              <a:ext uri="{FF2B5EF4-FFF2-40B4-BE49-F238E27FC236}">
                <a16:creationId xmlns:a16="http://schemas.microsoft.com/office/drawing/2014/main" id="{0BD57406-EA9B-9C42-8A15-D7C2FAE36D8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85250" y="1350077"/>
            <a:ext cx="5987066" cy="4157846"/>
          </a:xfrm>
          <a:prstGeom prst="rect">
            <a:avLst/>
          </a:prstGeom>
        </p:spPr>
      </p:pic>
    </p:spTree>
    <p:extLst>
      <p:ext uri="{BB962C8B-B14F-4D97-AF65-F5344CB8AC3E}">
        <p14:creationId xmlns:p14="http://schemas.microsoft.com/office/powerpoint/2010/main" val="330624059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rotWithShape="1">
          <a:blip r:embed="rId3"/>
          <a:srcRect l="12417" r="13937"/>
          <a:stretch/>
        </p:blipFill>
        <p:spPr>
          <a:xfrm>
            <a:off x="220134" y="191994"/>
            <a:ext cx="1387235" cy="1552468"/>
          </a:xfrm>
          <a:prstGeom prst="rect">
            <a:avLst/>
          </a:prstGeom>
        </p:spPr>
      </p:pic>
      <p:sp>
        <p:nvSpPr>
          <p:cNvPr id="16" name="Rectangle 15">
            <a:extLst>
              <a:ext uri="{FF2B5EF4-FFF2-40B4-BE49-F238E27FC236}">
                <a16:creationId xmlns:a16="http://schemas.microsoft.com/office/drawing/2014/main" id="{09299498-1156-4C88-B09E-105541870FDF}"/>
              </a:ext>
            </a:extLst>
          </p:cNvPr>
          <p:cNvSpPr/>
          <p:nvPr/>
        </p:nvSpPr>
        <p:spPr>
          <a:xfrm>
            <a:off x="6096000" y="291429"/>
            <a:ext cx="5875866" cy="1600438"/>
          </a:xfrm>
          <a:prstGeom prst="rect">
            <a:avLst/>
          </a:prstGeom>
          <a:ln>
            <a:noFill/>
          </a:ln>
        </p:spPr>
        <p:txBody>
          <a:bodyPr wrap="square" anchor="t">
            <a:spAutoFit/>
          </a:bodyPr>
          <a:lstStyle/>
          <a:p>
            <a:pPr defTabSz="609570">
              <a:defRPr/>
            </a:pPr>
            <a:r>
              <a:rPr lang="it-CH" sz="1400" dirty="0">
                <a:latin typeface="Bottega Veneta"/>
                <a:cs typeface="Times New Roman"/>
              </a:rPr>
              <a:t>DAILY COMPREHENSION</a:t>
            </a:r>
            <a:endParaRPr kumimoji="0" lang="it-CH" sz="1400" b="0" i="0" u="none" strike="noStrike" kern="1200" cap="none" spc="0" normalizeH="0" baseline="0" noProof="0" dirty="0">
              <a:ln>
                <a:noFill/>
              </a:ln>
              <a:solidFill>
                <a:prstClr val="black"/>
              </a:solidFill>
              <a:effectLst/>
              <a:uLnTx/>
              <a:uFillTx/>
              <a:latin typeface="Bottega Veneta" pitchFamily="50" charset="0"/>
              <a:ea typeface="+mn-ea"/>
              <a:cs typeface="Times New Roman" panose="02020603050405020304" pitchFamily="18" charset="0"/>
            </a:endParaRPr>
          </a:p>
          <a:p>
            <a:pPr marL="0" marR="0" lvl="0" indent="0" algn="l" defTabSz="609570" rtl="0" eaLnBrk="1" fontAlgn="auto" latinLnBrk="0" hangingPunct="1">
              <a:lnSpc>
                <a:spcPct val="100000"/>
              </a:lnSpc>
              <a:spcBef>
                <a:spcPts val="0"/>
              </a:spcBef>
              <a:spcAft>
                <a:spcPts val="0"/>
              </a:spcAft>
              <a:buClrTx/>
              <a:buSzTx/>
              <a:buFontTx/>
              <a:buNone/>
              <a:tabLst/>
              <a:defRPr/>
            </a:pPr>
            <a:endParaRPr kumimoji="0" lang="it-CH" sz="1400" b="0" i="0" u="none" strike="noStrike" kern="1200" cap="none" spc="0" normalizeH="0" baseline="0" noProof="0" dirty="0">
              <a:ln>
                <a:noFill/>
              </a:ln>
              <a:solidFill>
                <a:prstClr val="black"/>
              </a:solidFill>
              <a:effectLst/>
              <a:uLnTx/>
              <a:uFillTx/>
              <a:latin typeface="Bottega Veneta" pitchFamily="50" charset="0"/>
              <a:ea typeface="+mn-ea"/>
              <a:cs typeface="Times New Roman" panose="02020603050405020304" pitchFamily="18" charset="0"/>
            </a:endParaRPr>
          </a:p>
          <a:p>
            <a:pPr lvl="0" defTabSz="609570">
              <a:defRPr/>
            </a:pPr>
            <a:r>
              <a:rPr lang="en-US" sz="1400" dirty="0">
                <a:solidFill>
                  <a:prstClr val="black"/>
                </a:solidFill>
                <a:latin typeface="Bottega Veneta" pitchFamily="50" charset="0"/>
                <a:cs typeface="Times New Roman" panose="02020603050405020304" pitchFamily="18" charset="0"/>
              </a:rPr>
              <a:t>Please choose a mini comprehension from the folders provided online. </a:t>
            </a:r>
          </a:p>
          <a:p>
            <a:pPr lvl="0" defTabSz="609570">
              <a:defRPr/>
            </a:pPr>
            <a:r>
              <a:rPr lang="en-US" sz="1400" dirty="0">
                <a:solidFill>
                  <a:prstClr val="black"/>
                </a:solidFill>
                <a:latin typeface="Bottega Veneta" pitchFamily="50" charset="0"/>
                <a:cs typeface="Times New Roman" panose="02020603050405020304" pitchFamily="18" charset="0"/>
              </a:rPr>
              <a:t>Each comprehension comes with an answer sheet. </a:t>
            </a:r>
          </a:p>
          <a:p>
            <a:pPr defTabSz="609570">
              <a:defRPr/>
            </a:pPr>
            <a:r>
              <a:rPr lang="en-US" sz="1400" dirty="0">
                <a:latin typeface="Bottega Veneta"/>
                <a:cs typeface="Times New Roman"/>
              </a:rPr>
              <a:t>Read aloud to someone at home if you can. Practise your expression and fluency. (New files added in box below)</a:t>
            </a:r>
            <a:endParaRPr lang="en-US" sz="1400" dirty="0">
              <a:solidFill>
                <a:prstClr val="black"/>
              </a:solidFill>
              <a:latin typeface="Bottega Veneta"/>
              <a:cs typeface="Times New Roman"/>
            </a:endParaRPr>
          </a:p>
          <a:p>
            <a:pPr marL="0" marR="0" lvl="0" indent="0" algn="l" defTabSz="609570" rtl="0" eaLnBrk="1" fontAlgn="auto" latinLnBrk="0" hangingPunct="1">
              <a:lnSpc>
                <a:spcPct val="100000"/>
              </a:lnSpc>
              <a:spcBef>
                <a:spcPts val="0"/>
              </a:spcBef>
              <a:spcAft>
                <a:spcPts val="0"/>
              </a:spcAft>
              <a:buClrTx/>
              <a:buSzTx/>
              <a:buFontTx/>
              <a:buNone/>
              <a:tabLst/>
              <a:defRPr/>
            </a:pPr>
            <a:r>
              <a:rPr kumimoji="0" lang="it-CH" sz="1400" b="0" i="0" u="none" strike="noStrike" kern="1200" cap="none" spc="0" normalizeH="0" baseline="0" noProof="0" dirty="0">
                <a:ln>
                  <a:noFill/>
                </a:ln>
                <a:solidFill>
                  <a:prstClr val="black"/>
                </a:solidFill>
                <a:effectLst/>
                <a:uLnTx/>
                <a:uFillTx/>
                <a:latin typeface="Bottega Veneta" pitchFamily="50" charset="0"/>
                <a:ea typeface="+mn-ea"/>
                <a:cs typeface="Times New Roman" panose="02020603050405020304" pitchFamily="18" charset="0"/>
              </a:rPr>
              <a:t>10 MINUTES</a:t>
            </a:r>
          </a:p>
        </p:txBody>
      </p:sp>
      <p:cxnSp>
        <p:nvCxnSpPr>
          <p:cNvPr id="11" name="Straight Connector 10">
            <a:extLst>
              <a:ext uri="{FF2B5EF4-FFF2-40B4-BE49-F238E27FC236}">
                <a16:creationId xmlns:a16="http://schemas.microsoft.com/office/drawing/2014/main" id="{E39E5462-41C6-472B-8CE3-3AE5921C2F13}"/>
              </a:ext>
            </a:extLst>
          </p:cNvPr>
          <p:cNvCxnSpPr/>
          <p:nvPr/>
        </p:nvCxnSpPr>
        <p:spPr>
          <a:xfrm flipV="1">
            <a:off x="6096000" y="1932776"/>
            <a:ext cx="4976475" cy="4797"/>
          </a:xfrm>
          <a:prstGeom prst="line">
            <a:avLst/>
          </a:prstGeom>
          <a:ln w="9525">
            <a:solidFill>
              <a:schemeClr val="tx1"/>
            </a:solidFill>
          </a:ln>
          <a:effectLst/>
        </p:spPr>
        <p:style>
          <a:lnRef idx="2">
            <a:schemeClr val="accent1"/>
          </a:lnRef>
          <a:fillRef idx="0">
            <a:schemeClr val="accent1"/>
          </a:fillRef>
          <a:effectRef idx="1">
            <a:schemeClr val="accent1"/>
          </a:effectRef>
          <a:fontRef idx="minor">
            <a:schemeClr val="tx1"/>
          </a:fontRef>
        </p:style>
      </p:cxnSp>
      <p:sp>
        <p:nvSpPr>
          <p:cNvPr id="9" name="Text Placeholder 1">
            <a:extLst>
              <a:ext uri="{FF2B5EF4-FFF2-40B4-BE49-F238E27FC236}">
                <a16:creationId xmlns:a16="http://schemas.microsoft.com/office/drawing/2014/main" id="{C5D5CF3F-4D91-E44A-B92C-99E328144FB4}"/>
              </a:ext>
            </a:extLst>
          </p:cNvPr>
          <p:cNvSpPr>
            <a:spLocks noGrp="1"/>
          </p:cNvSpPr>
          <p:nvPr>
            <p:ph type="body" sz="quarter" idx="12"/>
          </p:nvPr>
        </p:nvSpPr>
        <p:spPr>
          <a:xfrm>
            <a:off x="1654139" y="291429"/>
            <a:ext cx="3915974" cy="676799"/>
          </a:xfrm>
        </p:spPr>
        <p:txBody>
          <a:bodyPr/>
          <a:lstStyle/>
          <a:p>
            <a:pPr algn="ctr"/>
            <a:r>
              <a:rPr lang="it-IT" sz="2400" dirty="0"/>
              <a:t>Reading </a:t>
            </a:r>
            <a:r>
              <a:rPr lang="en-GB" sz="2400" dirty="0"/>
              <a:t>Comprehension</a:t>
            </a:r>
          </a:p>
        </p:txBody>
      </p:sp>
      <p:sp>
        <p:nvSpPr>
          <p:cNvPr id="2" name="TextBox 1">
            <a:extLst>
              <a:ext uri="{FF2B5EF4-FFF2-40B4-BE49-F238E27FC236}">
                <a16:creationId xmlns:a16="http://schemas.microsoft.com/office/drawing/2014/main" id="{BC4A2FC4-3754-43D5-A93E-499C082F2505}"/>
              </a:ext>
            </a:extLst>
          </p:cNvPr>
          <p:cNvSpPr txBox="1"/>
          <p:nvPr/>
        </p:nvSpPr>
        <p:spPr>
          <a:xfrm>
            <a:off x="230810" y="1891867"/>
            <a:ext cx="6106815" cy="461664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100" dirty="0">
                <a:cs typeface="Calibri"/>
              </a:rPr>
              <a:t>LINKS TO THE  PREVIOUSLY SHARED FILES:</a:t>
            </a:r>
          </a:p>
          <a:p>
            <a:endParaRPr lang="en-US" sz="1100" dirty="0">
              <a:cs typeface="Calibri"/>
            </a:endParaRPr>
          </a:p>
          <a:p>
            <a:r>
              <a:rPr lang="en-US" sz="1200" b="1" dirty="0">
                <a:solidFill>
                  <a:schemeClr val="accent4"/>
                </a:solidFill>
                <a:cs typeface="Calibri"/>
              </a:rPr>
              <a:t>World Religions</a:t>
            </a:r>
          </a:p>
          <a:p>
            <a:r>
              <a:rPr lang="en-US" sz="1200" b="1" dirty="0">
                <a:solidFill>
                  <a:schemeClr val="accent5"/>
                </a:solidFill>
                <a:cs typeface="Calibri"/>
                <a:hlinkClick r:id="rId4"/>
              </a:rPr>
              <a:t>https://1drv.ms/u/s!ApFLkuLcYtnjlkQDcNg2CS0BlQBs?e=51JIbt</a:t>
            </a:r>
            <a:endParaRPr lang="en-US" sz="1200" b="1" dirty="0">
              <a:solidFill>
                <a:schemeClr val="accent5"/>
              </a:solidFill>
              <a:cs typeface="Calibri"/>
            </a:endParaRPr>
          </a:p>
          <a:p>
            <a:endParaRPr lang="en-US" sz="1200" b="1" dirty="0">
              <a:solidFill>
                <a:schemeClr val="accent5"/>
              </a:solidFill>
              <a:cs typeface="Calibri"/>
            </a:endParaRPr>
          </a:p>
          <a:p>
            <a:r>
              <a:rPr lang="en-US" sz="1200" b="1" dirty="0">
                <a:solidFill>
                  <a:schemeClr val="accent4"/>
                </a:solidFill>
                <a:cs typeface="Calibri"/>
              </a:rPr>
              <a:t>Ancient Egyptians</a:t>
            </a:r>
          </a:p>
          <a:p>
            <a:r>
              <a:rPr lang="en-US" sz="1200" b="1" dirty="0">
                <a:solidFill>
                  <a:schemeClr val="accent5"/>
                </a:solidFill>
                <a:cs typeface="Calibri"/>
                <a:hlinkClick r:id="rId5"/>
              </a:rPr>
              <a:t>https://1drv.ms/u/s!ApFLkuLcYtnjljwtfJVs1NYiuShZ?e=BnvTAf</a:t>
            </a:r>
            <a:endParaRPr lang="en-US" sz="1200" b="1" dirty="0">
              <a:solidFill>
                <a:schemeClr val="accent5"/>
              </a:solidFill>
              <a:cs typeface="Calibri"/>
            </a:endParaRPr>
          </a:p>
          <a:p>
            <a:endParaRPr lang="en-US" dirty="0">
              <a:cs typeface="Calibri"/>
            </a:endParaRPr>
          </a:p>
          <a:p>
            <a:r>
              <a:rPr lang="en-US" sz="1100" b="1" dirty="0">
                <a:solidFill>
                  <a:schemeClr val="accent3"/>
                </a:solidFill>
                <a:cs typeface="Calibri"/>
              </a:rPr>
              <a:t>Extreme Weather</a:t>
            </a:r>
          </a:p>
          <a:p>
            <a:r>
              <a:rPr lang="en-US" sz="1100" dirty="0">
                <a:ea typeface="+mn-lt"/>
                <a:cs typeface="+mn-lt"/>
                <a:hlinkClick r:id="rId6"/>
              </a:rPr>
              <a:t>https://1drv.ms/u/s!ApFLkuLcYtnjlkBNnOijUxKH9jRO?e=bzixHe</a:t>
            </a:r>
            <a:endParaRPr lang="en-US" sz="1100" dirty="0">
              <a:ea typeface="+mn-lt"/>
              <a:cs typeface="+mn-lt"/>
            </a:endParaRPr>
          </a:p>
          <a:p>
            <a:endParaRPr lang="en-US" dirty="0"/>
          </a:p>
          <a:p>
            <a:r>
              <a:rPr lang="en-US" sz="1100" b="1" dirty="0">
                <a:solidFill>
                  <a:schemeClr val="accent3"/>
                </a:solidFill>
                <a:cs typeface="Calibri"/>
              </a:rPr>
              <a:t>Sports</a:t>
            </a:r>
          </a:p>
          <a:p>
            <a:r>
              <a:rPr lang="en-US" sz="1100" dirty="0">
                <a:ea typeface="+mn-lt"/>
                <a:cs typeface="+mn-lt"/>
                <a:hlinkClick r:id="rId7"/>
              </a:rPr>
              <a:t>https://1drv.ms/u/s!ApFLkuLcYtnjlkM4kpYxcjQGH-JS?e=qwsJRh</a:t>
            </a:r>
            <a:endParaRPr lang="en-US" dirty="0"/>
          </a:p>
          <a:p>
            <a:endParaRPr lang="en-US" sz="1100" dirty="0">
              <a:solidFill>
                <a:srgbClr val="000000"/>
              </a:solidFill>
              <a:cs typeface="Calibri"/>
            </a:endParaRPr>
          </a:p>
          <a:p>
            <a:r>
              <a:rPr lang="en-US" sz="1100" b="1" dirty="0">
                <a:solidFill>
                  <a:srgbClr val="FF0000"/>
                </a:solidFill>
                <a:cs typeface="Segoe UI"/>
              </a:rPr>
              <a:t>Vikings</a:t>
            </a:r>
            <a:r>
              <a:rPr lang="en-US" sz="1100" dirty="0">
                <a:cs typeface="Calibri"/>
              </a:rPr>
              <a:t> </a:t>
            </a:r>
          </a:p>
          <a:p>
            <a:r>
              <a:rPr lang="en-US" sz="1100" dirty="0">
                <a:solidFill>
                  <a:srgbClr val="0563C1"/>
                </a:solidFill>
                <a:cs typeface="Segoe UI"/>
                <a:hlinkClick r:id="rId8"/>
              </a:rPr>
              <a:t>https://1drv.ms/u/s!ApFLkuLcYtnjljstYa5G-a7PCKsP?e=XKdnSh</a:t>
            </a:r>
            <a:r>
              <a:rPr lang="en-US" sz="1100" dirty="0">
                <a:cs typeface="Calibri"/>
              </a:rPr>
              <a:t> </a:t>
            </a:r>
          </a:p>
          <a:p>
            <a:endParaRPr lang="en-US" sz="1100" dirty="0">
              <a:cs typeface="Calibri"/>
            </a:endParaRPr>
          </a:p>
          <a:p>
            <a:r>
              <a:rPr lang="en-US" sz="1100" b="1" dirty="0">
                <a:solidFill>
                  <a:srgbClr val="FF0000"/>
                </a:solidFill>
                <a:cs typeface="Segoe UI"/>
              </a:rPr>
              <a:t>Animals</a:t>
            </a:r>
            <a:r>
              <a:rPr lang="en-US" sz="1100" dirty="0">
                <a:cs typeface="Calibri"/>
              </a:rPr>
              <a:t> </a:t>
            </a:r>
          </a:p>
          <a:p>
            <a:r>
              <a:rPr lang="en-US" sz="1100" dirty="0">
                <a:solidFill>
                  <a:srgbClr val="0563C1"/>
                </a:solidFill>
                <a:cs typeface="Segoe UI"/>
                <a:hlinkClick r:id="rId9"/>
              </a:rPr>
              <a:t>https://1drv.ms/u/s!ApFLkuLcYtnjlj6jnoC9eSkSE3bO?e=spy6HX</a:t>
            </a:r>
            <a:r>
              <a:rPr lang="en-US" sz="1100" dirty="0">
                <a:cs typeface="Calibri"/>
              </a:rPr>
              <a:t> </a:t>
            </a:r>
          </a:p>
          <a:p>
            <a:endParaRPr lang="en-US" sz="1100" dirty="0">
              <a:cs typeface="Calibri"/>
            </a:endParaRPr>
          </a:p>
          <a:p>
            <a:r>
              <a:rPr lang="en-US" sz="1100" b="1" dirty="0">
                <a:solidFill>
                  <a:srgbClr val="FF0000"/>
                </a:solidFill>
                <a:cs typeface="Segoe UI"/>
              </a:rPr>
              <a:t>Magic &amp; Wizards</a:t>
            </a:r>
            <a:r>
              <a:rPr lang="en-US" sz="1100" dirty="0">
                <a:cs typeface="Calibri"/>
              </a:rPr>
              <a:t> </a:t>
            </a:r>
          </a:p>
          <a:p>
            <a:r>
              <a:rPr lang="en-US" sz="1100" dirty="0">
                <a:solidFill>
                  <a:srgbClr val="0563C1"/>
                </a:solidFill>
                <a:cs typeface="Segoe UI"/>
                <a:hlinkClick r:id="rId10"/>
              </a:rPr>
              <a:t>https://1drv.ms/u/s!ApFLkuLcYtnjlj8wqcmP-hltYtP8?e=B2Xbx2</a:t>
            </a:r>
            <a:r>
              <a:rPr lang="en-US" sz="1100" dirty="0">
                <a:cs typeface="Calibri"/>
              </a:rPr>
              <a:t> </a:t>
            </a:r>
          </a:p>
          <a:p>
            <a:endParaRPr lang="en-US" sz="1100" dirty="0">
              <a:cs typeface="Calibri"/>
            </a:endParaRPr>
          </a:p>
          <a:p>
            <a:r>
              <a:rPr lang="en-US" sz="1100" b="1" dirty="0">
                <a:solidFill>
                  <a:srgbClr val="FF0000"/>
                </a:solidFill>
                <a:cs typeface="Segoe UI"/>
              </a:rPr>
              <a:t>Rainforests</a:t>
            </a:r>
            <a:r>
              <a:rPr lang="en-US" sz="1100" dirty="0">
                <a:cs typeface="Calibri"/>
              </a:rPr>
              <a:t> </a:t>
            </a:r>
          </a:p>
          <a:p>
            <a:r>
              <a:rPr lang="en-US" sz="1100" dirty="0">
                <a:solidFill>
                  <a:srgbClr val="0563C1"/>
                </a:solidFill>
                <a:cs typeface="Segoe UI"/>
                <a:hlinkClick r:id="rId11"/>
              </a:rPr>
              <a:t>https://1drv.ms/u/s!ApFLkuLcYtnjlkLHwXYKpWUN3Mob?e=fw1F6B</a:t>
            </a:r>
            <a:r>
              <a:rPr lang="en-US" sz="1100" dirty="0">
                <a:cs typeface="Calibri"/>
              </a:rPr>
              <a:t> </a:t>
            </a:r>
          </a:p>
        </p:txBody>
      </p:sp>
      <p:sp>
        <p:nvSpPr>
          <p:cNvPr id="4" name="TextBox 3">
            <a:extLst>
              <a:ext uri="{FF2B5EF4-FFF2-40B4-BE49-F238E27FC236}">
                <a16:creationId xmlns:a16="http://schemas.microsoft.com/office/drawing/2014/main" id="{F0E2337F-11DD-8F46-9A02-AF2735DC8DC9}"/>
              </a:ext>
            </a:extLst>
          </p:cNvPr>
          <p:cNvSpPr txBox="1"/>
          <p:nvPr/>
        </p:nvSpPr>
        <p:spPr>
          <a:xfrm>
            <a:off x="6096000" y="2445249"/>
            <a:ext cx="4976475" cy="3472666"/>
          </a:xfrm>
          <a:prstGeom prst="rect">
            <a:avLst/>
          </a:prstGeom>
          <a:noFill/>
          <a:ln w="38100">
            <a:solidFill>
              <a:schemeClr val="accent2"/>
            </a:solidFill>
          </a:ln>
        </p:spPr>
        <p:txBody>
          <a:bodyPr wrap="square" rtlCol="0">
            <a:spAutoFit/>
          </a:bodyPr>
          <a:lstStyle/>
          <a:p>
            <a:endParaRPr lang="en-US" dirty="0"/>
          </a:p>
        </p:txBody>
      </p:sp>
      <p:sp>
        <p:nvSpPr>
          <p:cNvPr id="6" name="TextBox 5">
            <a:extLst>
              <a:ext uri="{FF2B5EF4-FFF2-40B4-BE49-F238E27FC236}">
                <a16:creationId xmlns:a16="http://schemas.microsoft.com/office/drawing/2014/main" id="{414A4516-8EAB-A24C-A4AB-D82906978FED}"/>
              </a:ext>
            </a:extLst>
          </p:cNvPr>
          <p:cNvSpPr txBox="1"/>
          <p:nvPr/>
        </p:nvSpPr>
        <p:spPr>
          <a:xfrm>
            <a:off x="6421348" y="3267182"/>
            <a:ext cx="4232953" cy="369332"/>
          </a:xfrm>
          <a:prstGeom prst="rect">
            <a:avLst/>
          </a:prstGeom>
          <a:noFill/>
        </p:spPr>
        <p:txBody>
          <a:bodyPr wrap="square" rtlCol="0">
            <a:spAutoFit/>
          </a:bodyPr>
          <a:lstStyle/>
          <a:p>
            <a:r>
              <a:rPr lang="en-GB" dirty="0">
                <a:hlinkClick r:id="rId12"/>
              </a:rPr>
              <a:t>Pirate adventures - 3 comprehensions</a:t>
            </a:r>
            <a:endParaRPr lang="en-GB" dirty="0"/>
          </a:p>
        </p:txBody>
      </p:sp>
      <p:sp>
        <p:nvSpPr>
          <p:cNvPr id="7" name="TextBox 6">
            <a:extLst>
              <a:ext uri="{FF2B5EF4-FFF2-40B4-BE49-F238E27FC236}">
                <a16:creationId xmlns:a16="http://schemas.microsoft.com/office/drawing/2014/main" id="{28ACC2FA-9D82-DD4A-843A-F4C110A2AB37}"/>
              </a:ext>
            </a:extLst>
          </p:cNvPr>
          <p:cNvSpPr txBox="1"/>
          <p:nvPr/>
        </p:nvSpPr>
        <p:spPr>
          <a:xfrm>
            <a:off x="6421347" y="3760342"/>
            <a:ext cx="4325421" cy="646331"/>
          </a:xfrm>
          <a:prstGeom prst="rect">
            <a:avLst/>
          </a:prstGeom>
          <a:noFill/>
        </p:spPr>
        <p:txBody>
          <a:bodyPr wrap="square" rtlCol="0">
            <a:spAutoFit/>
          </a:bodyPr>
          <a:lstStyle/>
          <a:p>
            <a:r>
              <a:rPr lang="en-GB" dirty="0">
                <a:hlinkClick r:id="rId13"/>
              </a:rPr>
              <a:t>Myths from other cultures - 3 comprehensions</a:t>
            </a:r>
            <a:endParaRPr lang="en-GB" dirty="0"/>
          </a:p>
        </p:txBody>
      </p:sp>
      <p:sp>
        <p:nvSpPr>
          <p:cNvPr id="8" name="TextBox 7">
            <a:extLst>
              <a:ext uri="{FF2B5EF4-FFF2-40B4-BE49-F238E27FC236}">
                <a16:creationId xmlns:a16="http://schemas.microsoft.com/office/drawing/2014/main" id="{908BDF6E-8CD7-F249-8A4A-8A6B4B032DED}"/>
              </a:ext>
            </a:extLst>
          </p:cNvPr>
          <p:cNvSpPr txBox="1"/>
          <p:nvPr/>
        </p:nvSpPr>
        <p:spPr>
          <a:xfrm>
            <a:off x="6421347" y="4566663"/>
            <a:ext cx="4081904" cy="369332"/>
          </a:xfrm>
          <a:prstGeom prst="rect">
            <a:avLst/>
          </a:prstGeom>
          <a:noFill/>
        </p:spPr>
        <p:txBody>
          <a:bodyPr wrap="square" rtlCol="0">
            <a:spAutoFit/>
          </a:bodyPr>
          <a:lstStyle/>
          <a:p>
            <a:r>
              <a:rPr lang="en-GB" dirty="0">
                <a:hlinkClick r:id="rId14"/>
              </a:rPr>
              <a:t>SCi Fi Stories - 4 comprehensions</a:t>
            </a:r>
            <a:endParaRPr lang="en-GB" dirty="0"/>
          </a:p>
        </p:txBody>
      </p:sp>
      <p:sp>
        <p:nvSpPr>
          <p:cNvPr id="10" name="TextBox 9">
            <a:extLst>
              <a:ext uri="{FF2B5EF4-FFF2-40B4-BE49-F238E27FC236}">
                <a16:creationId xmlns:a16="http://schemas.microsoft.com/office/drawing/2014/main" id="{C0EC2D48-70C5-E149-B0C9-7368531F2C09}"/>
              </a:ext>
            </a:extLst>
          </p:cNvPr>
          <p:cNvSpPr txBox="1"/>
          <p:nvPr/>
        </p:nvSpPr>
        <p:spPr>
          <a:xfrm>
            <a:off x="6189446" y="2393204"/>
            <a:ext cx="3065390" cy="369332"/>
          </a:xfrm>
          <a:prstGeom prst="rect">
            <a:avLst/>
          </a:prstGeom>
          <a:noFill/>
        </p:spPr>
        <p:txBody>
          <a:bodyPr wrap="square" rtlCol="0">
            <a:spAutoFit/>
          </a:bodyPr>
          <a:lstStyle/>
          <a:p>
            <a:r>
              <a:rPr lang="en-GB" dirty="0"/>
              <a:t>New Resources Summer 2020</a:t>
            </a:r>
          </a:p>
        </p:txBody>
      </p:sp>
      <p:sp>
        <p:nvSpPr>
          <p:cNvPr id="12" name="TextBox 11">
            <a:hlinkClick r:id="rId15"/>
            <a:extLst>
              <a:ext uri="{FF2B5EF4-FFF2-40B4-BE49-F238E27FC236}">
                <a16:creationId xmlns:a16="http://schemas.microsoft.com/office/drawing/2014/main" id="{2B67E990-9012-B642-A3CA-6C4ACB1EE13C}"/>
              </a:ext>
            </a:extLst>
          </p:cNvPr>
          <p:cNvSpPr txBox="1"/>
          <p:nvPr/>
        </p:nvSpPr>
        <p:spPr>
          <a:xfrm>
            <a:off x="6421347" y="2814581"/>
            <a:ext cx="3692471" cy="369332"/>
          </a:xfrm>
          <a:prstGeom prst="rect">
            <a:avLst/>
          </a:prstGeom>
          <a:noFill/>
        </p:spPr>
        <p:txBody>
          <a:bodyPr wrap="square" rtlCol="0">
            <a:spAutoFit/>
          </a:bodyPr>
          <a:lstStyle/>
          <a:p>
            <a:r>
              <a:rPr lang="en-US" dirty="0">
                <a:hlinkClick r:id="rId15"/>
              </a:rPr>
              <a:t>Aliens – 3 comprehensions</a:t>
            </a:r>
            <a:endParaRPr lang="en-US" dirty="0"/>
          </a:p>
        </p:txBody>
      </p:sp>
    </p:spTree>
    <p:extLst>
      <p:ext uri="{BB962C8B-B14F-4D97-AF65-F5344CB8AC3E}">
        <p14:creationId xmlns:p14="http://schemas.microsoft.com/office/powerpoint/2010/main" val="28321273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09299498-1156-4C88-B09E-105541870FDF}"/>
              </a:ext>
            </a:extLst>
          </p:cNvPr>
          <p:cNvSpPr/>
          <p:nvPr/>
        </p:nvSpPr>
        <p:spPr>
          <a:xfrm>
            <a:off x="6143625" y="1367083"/>
            <a:ext cx="5376334" cy="3539430"/>
          </a:xfrm>
          <a:prstGeom prst="rect">
            <a:avLst/>
          </a:prstGeom>
          <a:ln>
            <a:noFill/>
          </a:ln>
        </p:spPr>
        <p:txBody>
          <a:bodyPr wrap="square" anchor="t">
            <a:spAutoFit/>
          </a:bodyPr>
          <a:lstStyle/>
          <a:p>
            <a:pPr marL="0" marR="0" lvl="0" indent="0" algn="l" defTabSz="609570" rtl="0" eaLnBrk="1" fontAlgn="auto" latinLnBrk="0" hangingPunct="1">
              <a:lnSpc>
                <a:spcPct val="100000"/>
              </a:lnSpc>
              <a:spcBef>
                <a:spcPts val="0"/>
              </a:spcBef>
              <a:spcAft>
                <a:spcPts val="0"/>
              </a:spcAft>
              <a:buClrTx/>
              <a:buSzTx/>
              <a:buFontTx/>
              <a:buNone/>
              <a:tabLst/>
              <a:defRPr/>
            </a:pPr>
            <a:endParaRPr kumimoji="0" lang="it-CH" sz="1600" b="0" i="0" u="none" strike="noStrike" kern="1200" cap="none" spc="0" normalizeH="0" baseline="0" noProof="0" dirty="0">
              <a:ln>
                <a:noFill/>
              </a:ln>
              <a:solidFill>
                <a:prstClr val="black"/>
              </a:solidFill>
              <a:effectLst/>
              <a:uLnTx/>
              <a:uFillTx/>
              <a:latin typeface="Bottega Veneta" pitchFamily="50" charset="0"/>
              <a:ea typeface="+mn-ea"/>
              <a:cs typeface="Times New Roman" panose="02020603050405020304" pitchFamily="18" charset="0"/>
            </a:endParaRPr>
          </a:p>
          <a:p>
            <a:pPr marL="0" marR="0" lvl="0" indent="0" algn="l" defTabSz="609570" rtl="0" eaLnBrk="1" fontAlgn="auto" latinLnBrk="0" hangingPunct="1">
              <a:lnSpc>
                <a:spcPct val="100000"/>
              </a:lnSpc>
              <a:spcBef>
                <a:spcPts val="0"/>
              </a:spcBef>
              <a:spcAft>
                <a:spcPts val="0"/>
              </a:spcAft>
              <a:buClrTx/>
              <a:buSzTx/>
              <a:buFontTx/>
              <a:buNone/>
              <a:tabLst/>
              <a:defRPr/>
            </a:pPr>
            <a:endParaRPr kumimoji="0" lang="it-IT" sz="1600" b="0" i="0" u="none" strike="noStrike" kern="1200" cap="none" spc="0" normalizeH="0" baseline="0" noProof="0" dirty="0">
              <a:ln>
                <a:noFill/>
              </a:ln>
              <a:solidFill>
                <a:prstClr val="black"/>
              </a:solidFill>
              <a:effectLst/>
              <a:uLnTx/>
              <a:uFillTx/>
              <a:latin typeface="Bottega Veneta" pitchFamily="50" charset="0"/>
              <a:ea typeface="+mn-ea"/>
              <a:cs typeface="Times New Roman" panose="02020603050405020304" pitchFamily="18" charset="0"/>
            </a:endParaRPr>
          </a:p>
          <a:p>
            <a:pPr marL="0" marR="0" lvl="0" indent="0" algn="l" defTabSz="609570" rtl="0" eaLnBrk="1" fontAlgn="auto" latinLnBrk="0" hangingPunct="1">
              <a:lnSpc>
                <a:spcPct val="100000"/>
              </a:lnSpc>
              <a:spcBef>
                <a:spcPts val="0"/>
              </a:spcBef>
              <a:spcAft>
                <a:spcPts val="0"/>
              </a:spcAft>
              <a:buClrTx/>
              <a:buSzTx/>
              <a:buFontTx/>
              <a:buNone/>
              <a:tabLst/>
              <a:defRPr/>
            </a:pPr>
            <a:endParaRPr kumimoji="0" lang="it-IT" sz="1600" b="0" i="0" u="none" strike="noStrike" kern="1200" cap="none" spc="0" normalizeH="0" baseline="0" noProof="0" dirty="0">
              <a:ln>
                <a:noFill/>
              </a:ln>
              <a:solidFill>
                <a:prstClr val="black"/>
              </a:solidFill>
              <a:effectLst/>
              <a:uLnTx/>
              <a:uFillTx/>
              <a:latin typeface="Bottega Veneta" pitchFamily="50" charset="0"/>
              <a:ea typeface="+mn-ea"/>
              <a:cs typeface="Times New Roman" panose="02020603050405020304" pitchFamily="18" charset="0"/>
            </a:endParaRPr>
          </a:p>
          <a:p>
            <a:pPr marL="0" marR="0" lvl="0" indent="0" algn="l" defTabSz="609570" rtl="0" eaLnBrk="1" fontAlgn="auto" latinLnBrk="0" hangingPunct="1">
              <a:lnSpc>
                <a:spcPct val="100000"/>
              </a:lnSpc>
              <a:spcBef>
                <a:spcPts val="0"/>
              </a:spcBef>
              <a:spcAft>
                <a:spcPts val="0"/>
              </a:spcAft>
              <a:buClrTx/>
              <a:buSzTx/>
              <a:buFontTx/>
              <a:buNone/>
              <a:tabLst/>
              <a:defRPr/>
            </a:pPr>
            <a:endParaRPr kumimoji="0" lang="it-IT" sz="1600" b="0" i="0" u="none" strike="noStrike" kern="1200" cap="none" spc="0" normalizeH="0" baseline="0" noProof="0" dirty="0">
              <a:ln>
                <a:noFill/>
              </a:ln>
              <a:solidFill>
                <a:prstClr val="black"/>
              </a:solidFill>
              <a:effectLst/>
              <a:uLnTx/>
              <a:uFillTx/>
              <a:latin typeface="Bottega Veneta" pitchFamily="50" charset="0"/>
              <a:ea typeface="+mn-ea"/>
              <a:cs typeface="Times New Roman" panose="02020603050405020304" pitchFamily="18" charset="0"/>
            </a:endParaRPr>
          </a:p>
          <a:p>
            <a:pPr defTabSz="609570">
              <a:defRPr/>
            </a:pPr>
            <a:r>
              <a:rPr lang="en-US" sz="1600" dirty="0">
                <a:latin typeface="Bottega Veneta"/>
                <a:cs typeface="Times New Roman"/>
              </a:rPr>
              <a:t>Please ensure you continue to read a good quality reading book from the year 4 / 5 list (See following pages.)</a:t>
            </a:r>
          </a:p>
          <a:p>
            <a:pPr lvl="0" defTabSz="609570">
              <a:defRPr/>
            </a:pPr>
            <a:endParaRPr lang="en-US" sz="1600" dirty="0">
              <a:solidFill>
                <a:prstClr val="black"/>
              </a:solidFill>
              <a:latin typeface="Bottega Veneta" pitchFamily="50" charset="0"/>
              <a:cs typeface="Times New Roman" panose="02020603050405020304" pitchFamily="18" charset="0"/>
            </a:endParaRPr>
          </a:p>
          <a:p>
            <a:pPr lvl="0" defTabSz="609570">
              <a:defRPr/>
            </a:pPr>
            <a:r>
              <a:rPr lang="en-US" sz="1600" dirty="0">
                <a:solidFill>
                  <a:prstClr val="black"/>
                </a:solidFill>
                <a:latin typeface="Bottega Veneta" pitchFamily="50" charset="0"/>
                <a:cs typeface="Times New Roman" panose="02020603050405020304" pitchFamily="18" charset="0"/>
              </a:rPr>
              <a:t>Talk to someone at home about the book that you are reading.</a:t>
            </a:r>
          </a:p>
          <a:p>
            <a:pPr lvl="0" defTabSz="609570">
              <a:defRPr/>
            </a:pPr>
            <a:endParaRPr lang="en-US" sz="1600" dirty="0">
              <a:solidFill>
                <a:prstClr val="black"/>
              </a:solidFill>
              <a:latin typeface="Bottega Veneta" pitchFamily="50" charset="0"/>
              <a:cs typeface="Times New Roman" panose="02020603050405020304" pitchFamily="18" charset="0"/>
            </a:endParaRPr>
          </a:p>
          <a:p>
            <a:pPr lvl="0" defTabSz="609570">
              <a:defRPr/>
            </a:pPr>
            <a:r>
              <a:rPr lang="en-US" sz="1600" dirty="0">
                <a:solidFill>
                  <a:prstClr val="black"/>
                </a:solidFill>
                <a:latin typeface="Bottega Veneta" pitchFamily="50" charset="0"/>
                <a:cs typeface="Times New Roman" panose="02020603050405020304" pitchFamily="18" charset="0"/>
              </a:rPr>
              <a:t>Read a few pages aloud to somebody; this is a different skill to silent reading. Can you make it exciting? Use different voices. </a:t>
            </a:r>
          </a:p>
          <a:p>
            <a:pPr marL="0" marR="0" lvl="0" indent="0" algn="l" defTabSz="609570" rtl="0" eaLnBrk="1" fontAlgn="auto" latinLnBrk="0" hangingPunct="1">
              <a:lnSpc>
                <a:spcPct val="100000"/>
              </a:lnSpc>
              <a:spcBef>
                <a:spcPts val="0"/>
              </a:spcBef>
              <a:spcAft>
                <a:spcPts val="0"/>
              </a:spcAft>
              <a:buClrTx/>
              <a:buSzTx/>
              <a:buFontTx/>
              <a:buNone/>
              <a:tabLst/>
              <a:defRPr/>
            </a:pPr>
            <a:endParaRPr kumimoji="0" lang="en-GB" sz="1600" b="0" i="0" u="none" strike="noStrike" kern="1200" cap="none" spc="0" normalizeH="0" baseline="0" noProof="0" dirty="0">
              <a:ln>
                <a:noFill/>
              </a:ln>
              <a:solidFill>
                <a:prstClr val="black"/>
              </a:solidFill>
              <a:effectLst/>
              <a:uLnTx/>
              <a:uFillTx/>
              <a:latin typeface="Bottega Veneta" pitchFamily="50" charset="0"/>
              <a:ea typeface="+mn-ea"/>
              <a:cs typeface="Times New Roman" panose="02020603050405020304" pitchFamily="18" charset="0"/>
            </a:endParaRPr>
          </a:p>
          <a:p>
            <a:pPr marL="0" marR="0" lvl="0" indent="0" algn="l" defTabSz="609570" rtl="0" eaLnBrk="1" fontAlgn="auto" latinLnBrk="0" hangingPunct="1">
              <a:lnSpc>
                <a:spcPct val="100000"/>
              </a:lnSpc>
              <a:spcBef>
                <a:spcPts val="0"/>
              </a:spcBef>
              <a:spcAft>
                <a:spcPts val="0"/>
              </a:spcAft>
              <a:buClrTx/>
              <a:buSzTx/>
              <a:buFontTx/>
              <a:buNone/>
              <a:tabLst/>
              <a:defRPr/>
            </a:pPr>
            <a:endParaRPr kumimoji="0" lang="it-IT" sz="1600" b="0" i="0" u="none" strike="noStrike" kern="1200" cap="none" spc="0" normalizeH="0" baseline="0" noProof="0" dirty="0">
              <a:ln>
                <a:noFill/>
              </a:ln>
              <a:solidFill>
                <a:prstClr val="black"/>
              </a:solidFill>
              <a:effectLst/>
              <a:uLnTx/>
              <a:uFillTx/>
              <a:latin typeface="Bottega Veneta" pitchFamily="50" charset="0"/>
              <a:ea typeface="+mn-ea"/>
              <a:cs typeface="Times New Roman" panose="02020603050405020304" pitchFamily="18" charset="0"/>
            </a:endParaRPr>
          </a:p>
          <a:p>
            <a:pPr marL="0" marR="0" lvl="0" indent="0" algn="l" defTabSz="609570" rtl="0" eaLnBrk="1" fontAlgn="auto" latinLnBrk="0" hangingPunct="1">
              <a:lnSpc>
                <a:spcPct val="100000"/>
              </a:lnSpc>
              <a:spcBef>
                <a:spcPts val="0"/>
              </a:spcBef>
              <a:spcAft>
                <a:spcPts val="0"/>
              </a:spcAft>
              <a:buClrTx/>
              <a:buSzTx/>
              <a:buFontTx/>
              <a:buNone/>
              <a:tabLst/>
              <a:defRPr/>
            </a:pPr>
            <a:r>
              <a:rPr lang="it-CH" sz="1600" dirty="0">
                <a:latin typeface="Bottega Veneta"/>
                <a:cs typeface="Times New Roman"/>
              </a:rPr>
              <a:t>20</a:t>
            </a:r>
            <a:r>
              <a:rPr kumimoji="0" lang="it-CH" sz="1600" b="0" i="0" u="none" strike="noStrike" kern="1200" cap="none" spc="0" normalizeH="0" baseline="0" noProof="0" dirty="0">
                <a:ln>
                  <a:noFill/>
                </a:ln>
                <a:effectLst/>
                <a:uLnTx/>
                <a:uFillTx/>
                <a:latin typeface="Bottega Veneta"/>
                <a:cs typeface="Times New Roman"/>
              </a:rPr>
              <a:t> MINUTES</a:t>
            </a:r>
            <a:endParaRPr lang="it-CH" sz="1600" b="0" i="0" u="none" strike="noStrike" kern="1200" cap="none" spc="0" normalizeH="0" baseline="0" noProof="0" dirty="0">
              <a:ln>
                <a:noFill/>
              </a:ln>
              <a:effectLst/>
              <a:uLnTx/>
              <a:uFillTx/>
              <a:latin typeface="Bottega Veneta"/>
              <a:cs typeface="Times New Roman"/>
            </a:endParaRPr>
          </a:p>
        </p:txBody>
      </p:sp>
      <p:cxnSp>
        <p:nvCxnSpPr>
          <p:cNvPr id="11" name="Straight Connector 10">
            <a:extLst>
              <a:ext uri="{FF2B5EF4-FFF2-40B4-BE49-F238E27FC236}">
                <a16:creationId xmlns:a16="http://schemas.microsoft.com/office/drawing/2014/main" id="{E39E5462-41C6-472B-8CE3-3AE5921C2F13}"/>
              </a:ext>
            </a:extLst>
          </p:cNvPr>
          <p:cNvCxnSpPr/>
          <p:nvPr/>
        </p:nvCxnSpPr>
        <p:spPr>
          <a:xfrm flipV="1">
            <a:off x="6254773" y="1071306"/>
            <a:ext cx="4976475" cy="4797"/>
          </a:xfrm>
          <a:prstGeom prst="line">
            <a:avLst/>
          </a:prstGeom>
          <a:ln w="9525">
            <a:solidFill>
              <a:schemeClr val="tx1"/>
            </a:solidFill>
          </a:ln>
          <a:effectLst/>
        </p:spPr>
        <p:style>
          <a:lnRef idx="2">
            <a:schemeClr val="accent1"/>
          </a:lnRef>
          <a:fillRef idx="0">
            <a:schemeClr val="accent1"/>
          </a:fillRef>
          <a:effectRef idx="1">
            <a:schemeClr val="accent1"/>
          </a:effectRef>
          <a:fontRef idx="minor">
            <a:schemeClr val="tx1"/>
          </a:fontRef>
        </p:style>
      </p:cxnSp>
      <p:sp>
        <p:nvSpPr>
          <p:cNvPr id="9" name="Text Placeholder 1">
            <a:extLst>
              <a:ext uri="{FF2B5EF4-FFF2-40B4-BE49-F238E27FC236}">
                <a16:creationId xmlns:a16="http://schemas.microsoft.com/office/drawing/2014/main" id="{C5D5CF3F-4D91-E44A-B92C-99E328144FB4}"/>
              </a:ext>
            </a:extLst>
          </p:cNvPr>
          <p:cNvSpPr>
            <a:spLocks noGrp="1"/>
          </p:cNvSpPr>
          <p:nvPr>
            <p:ph type="body" sz="quarter" idx="12"/>
          </p:nvPr>
        </p:nvSpPr>
        <p:spPr>
          <a:xfrm>
            <a:off x="6191251" y="394507"/>
            <a:ext cx="5281083" cy="676799"/>
          </a:xfrm>
        </p:spPr>
        <p:txBody>
          <a:bodyPr/>
          <a:lstStyle/>
          <a:p>
            <a:pPr algn="ctr"/>
            <a:r>
              <a:rPr lang="it-IT" sz="2800" dirty="0">
                <a:latin typeface="Bottega Veneta"/>
                <a:cs typeface="Times New Roman"/>
              </a:rPr>
              <a:t>Reading - </a:t>
            </a:r>
            <a:r>
              <a:rPr lang="en-GB" sz="2800" dirty="0">
                <a:latin typeface="Bottega Veneta"/>
                <a:cs typeface="Times New Roman"/>
              </a:rPr>
              <a:t>Daily</a:t>
            </a:r>
            <a:r>
              <a:rPr lang="it-IT" sz="2800" dirty="0">
                <a:latin typeface="Bottega Veneta"/>
                <a:cs typeface="Times New Roman"/>
              </a:rPr>
              <a:t> Activity</a:t>
            </a:r>
            <a:endParaRPr lang="en-US" sz="2800" dirty="0"/>
          </a:p>
        </p:txBody>
      </p:sp>
      <p:pic>
        <p:nvPicPr>
          <p:cNvPr id="4" name="Picture 3"/>
          <p:cNvPicPr>
            <a:picLocks noChangeAspect="1"/>
          </p:cNvPicPr>
          <p:nvPr/>
        </p:nvPicPr>
        <p:blipFill rotWithShape="1">
          <a:blip r:embed="rId3"/>
          <a:srcRect l="19009" r="4638"/>
          <a:stretch/>
        </p:blipFill>
        <p:spPr>
          <a:xfrm rot="16200000">
            <a:off x="-524579" y="524583"/>
            <a:ext cx="6890658" cy="5841492"/>
          </a:xfrm>
          <a:prstGeom prst="rect">
            <a:avLst/>
          </a:prstGeom>
        </p:spPr>
      </p:pic>
    </p:spTree>
    <p:extLst>
      <p:ext uri="{BB962C8B-B14F-4D97-AF65-F5344CB8AC3E}">
        <p14:creationId xmlns:p14="http://schemas.microsoft.com/office/powerpoint/2010/main" val="20757645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7CEED389-559C-B340-BF52-38FA83985DA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3418" y="0"/>
            <a:ext cx="3437360" cy="5085166"/>
          </a:xfrm>
          <a:prstGeom prst="rect">
            <a:avLst/>
          </a:prstGeom>
        </p:spPr>
      </p:pic>
      <p:pic>
        <p:nvPicPr>
          <p:cNvPr id="9" name="Picture 8">
            <a:extLst>
              <a:ext uri="{FF2B5EF4-FFF2-40B4-BE49-F238E27FC236}">
                <a16:creationId xmlns:a16="http://schemas.microsoft.com/office/drawing/2014/main" id="{0DCC7B94-8E88-FA44-9C16-32E50381767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812147" y="-1"/>
            <a:ext cx="3437360" cy="5107965"/>
          </a:xfrm>
          <a:prstGeom prst="rect">
            <a:avLst/>
          </a:prstGeom>
        </p:spPr>
      </p:pic>
      <p:pic>
        <p:nvPicPr>
          <p:cNvPr id="11" name="Picture 10">
            <a:extLst>
              <a:ext uri="{FF2B5EF4-FFF2-40B4-BE49-F238E27FC236}">
                <a16:creationId xmlns:a16="http://schemas.microsoft.com/office/drawing/2014/main" id="{684D6473-D022-F44F-8734-A5106882EF5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490876" y="0"/>
            <a:ext cx="4043270" cy="4020931"/>
          </a:xfrm>
          <a:prstGeom prst="rect">
            <a:avLst/>
          </a:prstGeom>
        </p:spPr>
      </p:pic>
    </p:spTree>
    <p:extLst>
      <p:ext uri="{BB962C8B-B14F-4D97-AF65-F5344CB8AC3E}">
        <p14:creationId xmlns:p14="http://schemas.microsoft.com/office/powerpoint/2010/main" val="18234179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9548792-45CB-0140-A9D0-EABAC430D9C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1686" y="199622"/>
            <a:ext cx="2943409" cy="4317466"/>
          </a:xfrm>
          <a:prstGeom prst="rect">
            <a:avLst/>
          </a:prstGeom>
        </p:spPr>
      </p:pic>
      <p:pic>
        <p:nvPicPr>
          <p:cNvPr id="6" name="Picture 5">
            <a:extLst>
              <a:ext uri="{FF2B5EF4-FFF2-40B4-BE49-F238E27FC236}">
                <a16:creationId xmlns:a16="http://schemas.microsoft.com/office/drawing/2014/main" id="{1C7E162D-8192-A84B-A70A-2AE39FA7F9D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81083" y="148107"/>
            <a:ext cx="3047918" cy="4402547"/>
          </a:xfrm>
          <a:prstGeom prst="rect">
            <a:avLst/>
          </a:prstGeom>
        </p:spPr>
      </p:pic>
      <p:pic>
        <p:nvPicPr>
          <p:cNvPr id="8" name="Picture 7">
            <a:extLst>
              <a:ext uri="{FF2B5EF4-FFF2-40B4-BE49-F238E27FC236}">
                <a16:creationId xmlns:a16="http://schemas.microsoft.com/office/drawing/2014/main" id="{43D6BF5D-7B9C-F24A-865F-A2DAEC9098C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218437" y="148107"/>
            <a:ext cx="2655225" cy="4011769"/>
          </a:xfrm>
          <a:prstGeom prst="rect">
            <a:avLst/>
          </a:prstGeom>
        </p:spPr>
      </p:pic>
      <p:pic>
        <p:nvPicPr>
          <p:cNvPr id="10" name="Picture 9">
            <a:extLst>
              <a:ext uri="{FF2B5EF4-FFF2-40B4-BE49-F238E27FC236}">
                <a16:creationId xmlns:a16="http://schemas.microsoft.com/office/drawing/2014/main" id="{294897EF-35CF-3C4D-AB13-19802C64F61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969649" y="148107"/>
            <a:ext cx="3080664" cy="3487403"/>
          </a:xfrm>
          <a:prstGeom prst="rect">
            <a:avLst/>
          </a:prstGeom>
        </p:spPr>
      </p:pic>
    </p:spTree>
    <p:extLst>
      <p:ext uri="{BB962C8B-B14F-4D97-AF65-F5344CB8AC3E}">
        <p14:creationId xmlns:p14="http://schemas.microsoft.com/office/powerpoint/2010/main" val="50311088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Placeholder 1">
            <a:extLst>
              <a:ext uri="{FF2B5EF4-FFF2-40B4-BE49-F238E27FC236}">
                <a16:creationId xmlns:a16="http://schemas.microsoft.com/office/drawing/2014/main" id="{A18374E9-8CC6-4770-933E-79035C3DBBE4}"/>
              </a:ext>
            </a:extLst>
          </p:cNvPr>
          <p:cNvSpPr>
            <a:spLocks noGrp="1"/>
          </p:cNvSpPr>
          <p:nvPr>
            <p:ph type="body" sz="quarter" idx="12"/>
          </p:nvPr>
        </p:nvSpPr>
        <p:spPr>
          <a:xfrm>
            <a:off x="719667" y="740834"/>
            <a:ext cx="10752667" cy="1007532"/>
          </a:xfrm>
        </p:spPr>
        <p:txBody>
          <a:bodyPr/>
          <a:lstStyle/>
          <a:p>
            <a:r>
              <a:rPr lang="en-US" sz="2800" dirty="0">
                <a:solidFill>
                  <a:srgbClr val="FF0000"/>
                </a:solidFill>
              </a:rPr>
              <a:t>Extension Activities</a:t>
            </a:r>
          </a:p>
          <a:p>
            <a:r>
              <a:rPr lang="en-US" sz="2800" dirty="0">
                <a:solidFill>
                  <a:srgbClr val="FF0000"/>
                </a:solidFill>
              </a:rPr>
              <a:t>Guided Reading &amp; Writing Composition</a:t>
            </a:r>
          </a:p>
        </p:txBody>
      </p:sp>
      <p:pic>
        <p:nvPicPr>
          <p:cNvPr id="3" name="Picture Placeholder 2">
            <a:extLst>
              <a:ext uri="{FF2B5EF4-FFF2-40B4-BE49-F238E27FC236}">
                <a16:creationId xmlns:a16="http://schemas.microsoft.com/office/drawing/2014/main" id="{EC9E979D-0783-B94A-A920-151ADAB7EF3C}"/>
              </a:ext>
            </a:extLst>
          </p:cNvPr>
          <p:cNvPicPr>
            <a:picLocks noGrp="1" noChangeAspect="1" noChangeArrowheads="1"/>
          </p:cNvPicPr>
          <p:nvPr>
            <p:ph type="pic" sz="quarter" idx="17"/>
          </p:nvPr>
        </p:nvPicPr>
        <p:blipFill rotWithShape="1">
          <a:blip r:embed="rId2">
            <a:extLst>
              <a:ext uri="{28A0092B-C50C-407E-A947-70E740481C1C}">
                <a14:useLocalDpi xmlns:a14="http://schemas.microsoft.com/office/drawing/2010/main" val="0"/>
              </a:ext>
            </a:extLst>
          </a:blip>
          <a:srcRect t="22404" b="23936"/>
          <a:stretch/>
        </p:blipFill>
        <p:spPr bwMode="auto">
          <a:xfrm>
            <a:off x="20" y="1748366"/>
            <a:ext cx="12208023" cy="5109633"/>
          </a:xfrm>
          <a:prstGeom prst="rect">
            <a:avLst/>
          </a:prstGeom>
          <a:solidFill>
            <a:schemeClr val="accent1"/>
          </a:solidFill>
          <a:ln>
            <a:noFill/>
          </a:ln>
          <a:extLs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71207141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39E5C8D9-AF28-4586-ABE3-3D974682E110}"/>
              </a:ext>
            </a:extLst>
          </p:cNvPr>
          <p:cNvSpPr>
            <a:spLocks noGrp="1"/>
          </p:cNvSpPr>
          <p:nvPr>
            <p:ph type="body" sz="quarter" idx="12"/>
          </p:nvPr>
        </p:nvSpPr>
        <p:spPr/>
        <p:txBody>
          <a:bodyPr/>
          <a:lstStyle/>
          <a:p>
            <a:r>
              <a:rPr lang="en-US" dirty="0">
                <a:latin typeface="Bottega Veneta"/>
                <a:cs typeface="Times New Roman"/>
              </a:rPr>
              <a:t>Extension Activities : Guided Reading and Writing</a:t>
            </a:r>
            <a:endParaRPr lang="en-US" dirty="0"/>
          </a:p>
        </p:txBody>
      </p:sp>
      <p:sp>
        <p:nvSpPr>
          <p:cNvPr id="3" name="Text Placeholder 2">
            <a:extLst>
              <a:ext uri="{FF2B5EF4-FFF2-40B4-BE49-F238E27FC236}">
                <a16:creationId xmlns:a16="http://schemas.microsoft.com/office/drawing/2014/main" id="{D827E851-CF15-4124-9687-B3CC0CB4D433}"/>
              </a:ext>
            </a:extLst>
          </p:cNvPr>
          <p:cNvSpPr>
            <a:spLocks noGrp="1"/>
          </p:cNvSpPr>
          <p:nvPr>
            <p:ph type="body" sz="quarter" idx="13"/>
          </p:nvPr>
        </p:nvSpPr>
        <p:spPr/>
        <p:txBody>
          <a:bodyPr/>
          <a:lstStyle/>
          <a:p>
            <a:r>
              <a:rPr lang="en-US" sz="1300" dirty="0">
                <a:latin typeface="Bottega Veneta"/>
                <a:cs typeface="Times New Roman"/>
              </a:rPr>
              <a:t>For those of you who want to challenge yourselves and </a:t>
            </a:r>
            <a:r>
              <a:rPr lang="en-US" sz="1300" dirty="0" err="1">
                <a:latin typeface="Bottega Veneta"/>
                <a:cs typeface="Times New Roman"/>
              </a:rPr>
              <a:t>practise</a:t>
            </a:r>
            <a:r>
              <a:rPr lang="en-US" sz="1300" dirty="0">
                <a:latin typeface="Bottega Veneta"/>
                <a:cs typeface="Times New Roman"/>
              </a:rPr>
              <a:t> your writing skills, you can choose an extension task from the following pages. Choose an extract of one of the books from the options offered on the next few slides and complete the Guided Reading Task. Read the extract first, highlighting any important facts or ideas. (PDFs for each extract are available by following the link to the shared folder)</a:t>
            </a:r>
          </a:p>
          <a:p>
            <a:endParaRPr lang="en-US" sz="1300" dirty="0"/>
          </a:p>
          <a:p>
            <a:r>
              <a:rPr lang="en-US" sz="1300" dirty="0">
                <a:latin typeface="Bottega Veneta"/>
                <a:cs typeface="Times New Roman"/>
              </a:rPr>
              <a:t>You can complete the task over several days. Ensure that you read the text thoroughly before you start the writing task. </a:t>
            </a:r>
            <a:endParaRPr lang="en-US" sz="1300" dirty="0"/>
          </a:p>
          <a:p>
            <a:endParaRPr lang="en-US" sz="1300" dirty="0"/>
          </a:p>
          <a:p>
            <a:endParaRPr lang="en-US" sz="1300" dirty="0"/>
          </a:p>
          <a:p>
            <a:endParaRPr lang="en-US" sz="1300" dirty="0"/>
          </a:p>
          <a:p>
            <a:endParaRPr lang="en-US" sz="1300" dirty="0"/>
          </a:p>
          <a:p>
            <a:endParaRPr lang="en-US" sz="1300" dirty="0"/>
          </a:p>
          <a:p>
            <a:endParaRPr lang="en-US" sz="1300" dirty="0"/>
          </a:p>
          <a:p>
            <a:endParaRPr lang="en-US" sz="1300" dirty="0"/>
          </a:p>
          <a:p>
            <a:endParaRPr lang="en-US" sz="1300" dirty="0"/>
          </a:p>
        </p:txBody>
      </p:sp>
      <p:pic>
        <p:nvPicPr>
          <p:cNvPr id="5" name="Picture 5" descr="A picture containing food&#10;&#10;Description generated with very high confidence">
            <a:extLst>
              <a:ext uri="{FF2B5EF4-FFF2-40B4-BE49-F238E27FC236}">
                <a16:creationId xmlns:a16="http://schemas.microsoft.com/office/drawing/2014/main" id="{21CE0575-0EB6-4432-955B-D9BFE9700376}"/>
              </a:ext>
            </a:extLst>
          </p:cNvPr>
          <p:cNvPicPr>
            <a:picLocks noGrp="1" noChangeAspect="1"/>
          </p:cNvPicPr>
          <p:nvPr>
            <p:ph type="pic" sz="quarter" idx="17"/>
          </p:nvPr>
        </p:nvPicPr>
        <p:blipFill rotWithShape="1">
          <a:blip r:embed="rId2"/>
          <a:srcRect l="6250" r="6250"/>
          <a:stretch/>
        </p:blipFill>
        <p:spPr>
          <a:xfrm>
            <a:off x="422742" y="788614"/>
            <a:ext cx="4419520" cy="4419520"/>
          </a:xfrm>
        </p:spPr>
      </p:pic>
    </p:spTree>
    <p:extLst>
      <p:ext uri="{BB962C8B-B14F-4D97-AF65-F5344CB8AC3E}">
        <p14:creationId xmlns:p14="http://schemas.microsoft.com/office/powerpoint/2010/main" val="406292410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20DC5006-6AFE-4163-B9A9-1298B7E9D01A}"/>
              </a:ext>
            </a:extLst>
          </p:cNvPr>
          <p:cNvSpPr txBox="1"/>
          <p:nvPr/>
        </p:nvSpPr>
        <p:spPr>
          <a:xfrm>
            <a:off x="4428565" y="493059"/>
            <a:ext cx="6030527" cy="452431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dirty="0"/>
              <a:t>Read the extract carefully and then design your own mythical world. Use the map of </a:t>
            </a:r>
            <a:r>
              <a:rPr lang="en-US" sz="1600" dirty="0" err="1"/>
              <a:t>Arcosi</a:t>
            </a:r>
            <a:r>
              <a:rPr lang="en-US" sz="1600" dirty="0"/>
              <a:t> on p.6 as inspiration. Then, write your own version of a story, based  on Shadow Dragons, in the setting you have created. You don’t have to write about dragons. You can create your own mythical creature.</a:t>
            </a:r>
          </a:p>
          <a:p>
            <a:r>
              <a:rPr lang="en-US" sz="1600" dirty="0">
                <a:cs typeface="Calibri"/>
              </a:rPr>
              <a:t>Remember to include:</a:t>
            </a:r>
          </a:p>
          <a:p>
            <a:pPr marL="342900" indent="-342900">
              <a:buAutoNum type="arabicPeriod"/>
            </a:pPr>
            <a:r>
              <a:rPr lang="en-US" sz="1600" dirty="0">
                <a:cs typeface="Calibri"/>
              </a:rPr>
              <a:t>An introduction (Setting, characters and build up)</a:t>
            </a:r>
          </a:p>
          <a:p>
            <a:pPr marL="342900" indent="-342900">
              <a:buAutoNum type="arabicPeriod"/>
            </a:pPr>
            <a:r>
              <a:rPr lang="en-US" sz="1600" dirty="0">
                <a:cs typeface="Calibri"/>
              </a:rPr>
              <a:t>A crisis or problem for your characters.</a:t>
            </a:r>
          </a:p>
          <a:p>
            <a:pPr marL="342900" indent="-342900">
              <a:buAutoNum type="arabicPeriod"/>
            </a:pPr>
            <a:r>
              <a:rPr lang="en-US" sz="1600" dirty="0">
                <a:cs typeface="Calibri"/>
              </a:rPr>
              <a:t>A resolution and ending. What do they do? How does it work out? Aim to write at least 3 paragraphs.</a:t>
            </a:r>
          </a:p>
          <a:p>
            <a:endParaRPr lang="en-US" sz="1600" dirty="0">
              <a:cs typeface="Calibri"/>
            </a:endParaRPr>
          </a:p>
          <a:p>
            <a:r>
              <a:rPr lang="en-US" sz="1600" dirty="0">
                <a:cs typeface="Calibri"/>
              </a:rPr>
              <a:t>Ensure you use your writing skills. Your skills checklist is:</a:t>
            </a:r>
          </a:p>
          <a:p>
            <a:pPr marL="342900" indent="-342900">
              <a:buAutoNum type="arabicPeriod"/>
            </a:pPr>
            <a:r>
              <a:rPr lang="en-US" sz="1600" dirty="0">
                <a:cs typeface="Calibri"/>
              </a:rPr>
              <a:t>An opening line for a paragraph that starts with 2 or 3 adjectives. (Example: Lost, alone and afraid, )</a:t>
            </a:r>
          </a:p>
          <a:p>
            <a:pPr marL="342900" indent="-342900">
              <a:buAutoNum type="arabicPeriod"/>
            </a:pPr>
            <a:r>
              <a:rPr lang="en-US" sz="1600" dirty="0">
                <a:cs typeface="Calibri"/>
              </a:rPr>
              <a:t>Use at least </a:t>
            </a:r>
            <a:r>
              <a:rPr lang="en-US" sz="1600" dirty="0">
                <a:solidFill>
                  <a:srgbClr val="FF0000"/>
                </a:solidFill>
                <a:cs typeface="Calibri"/>
              </a:rPr>
              <a:t>one expanded noun phrase </a:t>
            </a:r>
            <a:r>
              <a:rPr lang="en-US" sz="1600" dirty="0">
                <a:cs typeface="Calibri"/>
              </a:rPr>
              <a:t>including a </a:t>
            </a:r>
            <a:r>
              <a:rPr lang="en-US" sz="1600" dirty="0">
                <a:solidFill>
                  <a:schemeClr val="accent3"/>
                </a:solidFill>
                <a:cs typeface="Calibri"/>
              </a:rPr>
              <a:t>preposition. </a:t>
            </a:r>
            <a:r>
              <a:rPr lang="en-US" sz="1600" dirty="0">
                <a:cs typeface="Calibri"/>
              </a:rPr>
              <a:t>(The </a:t>
            </a:r>
            <a:r>
              <a:rPr lang="en-US" sz="1600" dirty="0">
                <a:solidFill>
                  <a:srgbClr val="FF0000"/>
                </a:solidFill>
                <a:cs typeface="Calibri"/>
              </a:rPr>
              <a:t>frightened boy </a:t>
            </a:r>
            <a:r>
              <a:rPr lang="en-US" sz="1600" dirty="0">
                <a:cs typeface="Calibri"/>
              </a:rPr>
              <a:t>shivered with fear, </a:t>
            </a:r>
            <a:r>
              <a:rPr lang="en-US" sz="1600" dirty="0">
                <a:solidFill>
                  <a:schemeClr val="accent3"/>
                </a:solidFill>
                <a:cs typeface="Calibri"/>
              </a:rPr>
              <a:t>under</a:t>
            </a:r>
            <a:r>
              <a:rPr lang="en-US" sz="1600" dirty="0">
                <a:cs typeface="Calibri"/>
              </a:rPr>
              <a:t> the table)</a:t>
            </a:r>
          </a:p>
          <a:p>
            <a:pPr marL="342900" indent="-342900">
              <a:buAutoNum type="arabicPeriod"/>
            </a:pPr>
            <a:r>
              <a:rPr lang="en-US" sz="1600" dirty="0">
                <a:cs typeface="Calibri"/>
              </a:rPr>
              <a:t>One simile or metaphor.</a:t>
            </a:r>
          </a:p>
          <a:p>
            <a:pPr marL="342900" indent="-342900">
              <a:buAutoNum type="arabicPeriod"/>
            </a:pPr>
            <a:r>
              <a:rPr lang="en-US" sz="1600" dirty="0">
                <a:cs typeface="Calibri"/>
              </a:rPr>
              <a:t>Sensory language (see, hear, feel, smell, touch)</a:t>
            </a:r>
          </a:p>
        </p:txBody>
      </p:sp>
      <p:pic>
        <p:nvPicPr>
          <p:cNvPr id="18" name="Picture 5" descr="A picture containing food&#10;&#10;Description generated with very high confidence">
            <a:extLst>
              <a:ext uri="{FF2B5EF4-FFF2-40B4-BE49-F238E27FC236}">
                <a16:creationId xmlns:a16="http://schemas.microsoft.com/office/drawing/2014/main" id="{D3D057E4-7232-498A-9415-E21A155ECD36}"/>
              </a:ext>
            </a:extLst>
          </p:cNvPr>
          <p:cNvPicPr>
            <a:picLocks noGrp="1" noChangeAspect="1"/>
          </p:cNvPicPr>
          <p:nvPr>
            <p:ph type="pic" sz="quarter" idx="17"/>
          </p:nvPr>
        </p:nvPicPr>
        <p:blipFill rotWithShape="1">
          <a:blip r:embed="rId2"/>
          <a:srcRect l="6250" r="6250"/>
          <a:stretch/>
        </p:blipFill>
        <p:spPr>
          <a:xfrm>
            <a:off x="270342" y="5600100"/>
            <a:ext cx="1088491" cy="1088491"/>
          </a:xfrm>
        </p:spPr>
      </p:pic>
      <p:pic>
        <p:nvPicPr>
          <p:cNvPr id="3" name="Picture 2">
            <a:extLst>
              <a:ext uri="{FF2B5EF4-FFF2-40B4-BE49-F238E27FC236}">
                <a16:creationId xmlns:a16="http://schemas.microsoft.com/office/drawing/2014/main" id="{5D1AA5B4-4BDE-CA4F-AA6C-1F0A493D517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14587" y="493059"/>
            <a:ext cx="2904658" cy="4484912"/>
          </a:xfrm>
          <a:prstGeom prst="rect">
            <a:avLst/>
          </a:prstGeom>
        </p:spPr>
      </p:pic>
      <p:sp>
        <p:nvSpPr>
          <p:cNvPr id="4" name="TextBox 3">
            <a:hlinkClick r:id="rId4"/>
            <a:extLst>
              <a:ext uri="{FF2B5EF4-FFF2-40B4-BE49-F238E27FC236}">
                <a16:creationId xmlns:a16="http://schemas.microsoft.com/office/drawing/2014/main" id="{DD383AC4-EC79-874D-925E-663AD4559B10}"/>
              </a:ext>
            </a:extLst>
          </p:cNvPr>
          <p:cNvSpPr txBox="1"/>
          <p:nvPr/>
        </p:nvSpPr>
        <p:spPr>
          <a:xfrm>
            <a:off x="1263722" y="5104443"/>
            <a:ext cx="2455523" cy="369185"/>
          </a:xfrm>
          <a:prstGeom prst="rect">
            <a:avLst/>
          </a:prstGeom>
          <a:noFill/>
        </p:spPr>
        <p:txBody>
          <a:bodyPr wrap="square" rtlCol="0">
            <a:spAutoFit/>
          </a:bodyPr>
          <a:lstStyle/>
          <a:p>
            <a:r>
              <a:rPr lang="en-GB" dirty="0">
                <a:hlinkClick r:id="rId5"/>
              </a:rPr>
              <a:t>Shadow Dragons</a:t>
            </a:r>
            <a:endParaRPr lang="en-GB" dirty="0"/>
          </a:p>
        </p:txBody>
      </p:sp>
    </p:spTree>
    <p:extLst>
      <p:ext uri="{BB962C8B-B14F-4D97-AF65-F5344CB8AC3E}">
        <p14:creationId xmlns:p14="http://schemas.microsoft.com/office/powerpoint/2010/main" val="402602464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20DC5006-6AFE-4163-B9A9-1298B7E9D01A}"/>
              </a:ext>
            </a:extLst>
          </p:cNvPr>
          <p:cNvSpPr txBox="1"/>
          <p:nvPr/>
        </p:nvSpPr>
        <p:spPr>
          <a:xfrm>
            <a:off x="3927823" y="493059"/>
            <a:ext cx="6736752" cy="375487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400" dirty="0"/>
              <a:t>Read the extract carefully and then imagine you are Freddie and write a letter to your grandma</a:t>
            </a:r>
            <a:r>
              <a:rPr lang="en-US" sz="1400" dirty="0">
                <a:cs typeface="Calibri"/>
              </a:rPr>
              <a:t>.</a:t>
            </a:r>
          </a:p>
          <a:p>
            <a:r>
              <a:rPr lang="en-US" sz="1400" dirty="0">
                <a:cs typeface="Calibri"/>
              </a:rPr>
              <a:t>What would you say?</a:t>
            </a:r>
          </a:p>
          <a:p>
            <a:pPr marL="342900" indent="-342900">
              <a:buAutoNum type="arabicPeriod"/>
            </a:pPr>
            <a:r>
              <a:rPr lang="en-US" sz="1400" dirty="0">
                <a:cs typeface="Calibri"/>
              </a:rPr>
              <a:t>Write in the past tense, using the first person. (Example: I went into your room today..)</a:t>
            </a:r>
          </a:p>
          <a:p>
            <a:pPr marL="342900" indent="-342900">
              <a:buAutoNum type="arabicPeriod"/>
            </a:pPr>
            <a:r>
              <a:rPr lang="en-US" sz="1400" dirty="0">
                <a:cs typeface="Calibri"/>
              </a:rPr>
              <a:t>Use sequencing language to open paragraphs. (Example: At first, later, next, Finally)</a:t>
            </a:r>
          </a:p>
          <a:p>
            <a:pPr marL="342900" indent="-342900">
              <a:buAutoNum type="arabicPeriod"/>
            </a:pPr>
            <a:r>
              <a:rPr lang="en-US" sz="1400" dirty="0">
                <a:cs typeface="Calibri"/>
              </a:rPr>
              <a:t>Share personal feelings as though talking to a friend. (I wonder if I will ever have such a special friend again…)</a:t>
            </a:r>
          </a:p>
          <a:p>
            <a:pPr marL="342900" indent="-342900">
              <a:buAutoNum type="arabicPeriod"/>
            </a:pPr>
            <a:r>
              <a:rPr lang="en-US" sz="1400" dirty="0">
                <a:cs typeface="Calibri"/>
              </a:rPr>
              <a:t>Include the date, and begin by addressing your Grandma  (Dear Grandma,)</a:t>
            </a:r>
          </a:p>
          <a:p>
            <a:pPr marL="342900" indent="-342900">
              <a:buAutoNum type="arabicPeriod"/>
            </a:pPr>
            <a:r>
              <a:rPr lang="en-US" sz="1400" dirty="0">
                <a:cs typeface="Calibri"/>
              </a:rPr>
              <a:t>Finish with a promise of what you are going to do next or a hope for the future.</a:t>
            </a:r>
          </a:p>
          <a:p>
            <a:endParaRPr lang="en-US" sz="1400" dirty="0">
              <a:cs typeface="Calibri"/>
            </a:endParaRPr>
          </a:p>
          <a:p>
            <a:r>
              <a:rPr lang="en-US" sz="1400" dirty="0">
                <a:cs typeface="Calibri"/>
              </a:rPr>
              <a:t>Ensure you continue to use your writing skills. Your skills checklist is:</a:t>
            </a:r>
          </a:p>
          <a:p>
            <a:pPr marL="342900" indent="-342900">
              <a:buAutoNum type="arabicPeriod"/>
            </a:pPr>
            <a:r>
              <a:rPr lang="en-US" sz="1400" dirty="0">
                <a:cs typeface="Calibri"/>
              </a:rPr>
              <a:t>An opening line that starts with 2 or 3 adjectives. (Example: Lost, alone and afraid, )</a:t>
            </a:r>
          </a:p>
          <a:p>
            <a:pPr marL="342900" indent="-342900">
              <a:buAutoNum type="arabicPeriod"/>
            </a:pPr>
            <a:r>
              <a:rPr lang="en-US" sz="1400" dirty="0">
                <a:cs typeface="Calibri"/>
              </a:rPr>
              <a:t>Use at least one prepositional phrase (I  shivered with fear, under the bed)</a:t>
            </a:r>
          </a:p>
          <a:p>
            <a:pPr marL="342900" indent="-342900">
              <a:buAutoNum type="arabicPeriod"/>
            </a:pPr>
            <a:r>
              <a:rPr lang="en-US" sz="1400" dirty="0">
                <a:cs typeface="Calibri"/>
              </a:rPr>
              <a:t>Exciting / emotional verbs </a:t>
            </a:r>
          </a:p>
          <a:p>
            <a:pPr marL="342900" indent="-342900">
              <a:buAutoNum type="arabicPeriod"/>
            </a:pPr>
            <a:r>
              <a:rPr lang="en-US" sz="1400" dirty="0">
                <a:cs typeface="Calibri"/>
              </a:rPr>
              <a:t>Sensory language (see, hear, feel, smell, touch)</a:t>
            </a:r>
          </a:p>
          <a:p>
            <a:pPr marL="342900" indent="-342900">
              <a:buAutoNum type="arabicPeriod"/>
            </a:pPr>
            <a:r>
              <a:rPr lang="en-US" sz="1400" dirty="0">
                <a:cs typeface="Calibri"/>
              </a:rPr>
              <a:t>Try to include a simile.</a:t>
            </a:r>
          </a:p>
        </p:txBody>
      </p:sp>
      <p:pic>
        <p:nvPicPr>
          <p:cNvPr id="9" name="Picture 5" descr="A picture containing food&#10;&#10;Description generated with very high confidence">
            <a:extLst>
              <a:ext uri="{FF2B5EF4-FFF2-40B4-BE49-F238E27FC236}">
                <a16:creationId xmlns:a16="http://schemas.microsoft.com/office/drawing/2014/main" id="{97A17F6D-06CA-47E0-BBA3-97EED37EDBB3}"/>
              </a:ext>
            </a:extLst>
          </p:cNvPr>
          <p:cNvPicPr>
            <a:picLocks noGrp="1" noChangeAspect="1"/>
          </p:cNvPicPr>
          <p:nvPr>
            <p:ph type="pic" sz="quarter" idx="17"/>
          </p:nvPr>
        </p:nvPicPr>
        <p:blipFill rotWithShape="1">
          <a:blip r:embed="rId2"/>
          <a:srcRect l="6250" r="6250"/>
          <a:stretch/>
        </p:blipFill>
        <p:spPr>
          <a:xfrm>
            <a:off x="270342" y="5600100"/>
            <a:ext cx="1088491" cy="1088491"/>
          </a:xfrm>
        </p:spPr>
      </p:pic>
      <p:pic>
        <p:nvPicPr>
          <p:cNvPr id="10" name="Picture 5" descr="A picture containing food&#10;&#10;Description generated with very high confidence">
            <a:extLst>
              <a:ext uri="{FF2B5EF4-FFF2-40B4-BE49-F238E27FC236}">
                <a16:creationId xmlns:a16="http://schemas.microsoft.com/office/drawing/2014/main" id="{E538D6A4-78AC-4820-A36C-1B1D58EC630C}"/>
              </a:ext>
            </a:extLst>
          </p:cNvPr>
          <p:cNvPicPr>
            <a:picLocks noChangeAspect="1"/>
          </p:cNvPicPr>
          <p:nvPr/>
        </p:nvPicPr>
        <p:blipFill rotWithShape="1">
          <a:blip r:embed="rId2"/>
          <a:srcRect l="6250" r="6250"/>
          <a:stretch/>
        </p:blipFill>
        <p:spPr>
          <a:xfrm>
            <a:off x="302999" y="5600100"/>
            <a:ext cx="1088491" cy="1088491"/>
          </a:xfrm>
          <a:prstGeom prst="rect">
            <a:avLst/>
          </a:prstGeom>
        </p:spPr>
      </p:pic>
      <p:pic>
        <p:nvPicPr>
          <p:cNvPr id="4" name="Picture 3">
            <a:extLst>
              <a:ext uri="{FF2B5EF4-FFF2-40B4-BE49-F238E27FC236}">
                <a16:creationId xmlns:a16="http://schemas.microsoft.com/office/drawing/2014/main" id="{20E330D8-627C-3A45-ABFE-FEEE8EB046F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68575" y="493059"/>
            <a:ext cx="2527300" cy="3733800"/>
          </a:xfrm>
          <a:prstGeom prst="rect">
            <a:avLst/>
          </a:prstGeom>
        </p:spPr>
      </p:pic>
      <p:sp>
        <p:nvSpPr>
          <p:cNvPr id="5" name="TextBox 4">
            <a:hlinkClick r:id="rId4"/>
            <a:extLst>
              <a:ext uri="{FF2B5EF4-FFF2-40B4-BE49-F238E27FC236}">
                <a16:creationId xmlns:a16="http://schemas.microsoft.com/office/drawing/2014/main" id="{B4925717-FE6A-EB40-9E74-9AFDEED80630}"/>
              </a:ext>
            </a:extLst>
          </p:cNvPr>
          <p:cNvSpPr txBox="1"/>
          <p:nvPr/>
        </p:nvSpPr>
        <p:spPr>
          <a:xfrm>
            <a:off x="1189535" y="4643918"/>
            <a:ext cx="2907586" cy="369332"/>
          </a:xfrm>
          <a:prstGeom prst="rect">
            <a:avLst/>
          </a:prstGeom>
          <a:noFill/>
        </p:spPr>
        <p:txBody>
          <a:bodyPr wrap="square" rtlCol="0">
            <a:spAutoFit/>
          </a:bodyPr>
          <a:lstStyle/>
          <a:p>
            <a:r>
              <a:rPr lang="en-GB" dirty="0">
                <a:hlinkClick r:id="rId5"/>
              </a:rPr>
              <a:t>Freddie Yates </a:t>
            </a:r>
            <a:endParaRPr lang="en-GB" dirty="0"/>
          </a:p>
        </p:txBody>
      </p:sp>
      <p:sp>
        <p:nvSpPr>
          <p:cNvPr id="6" name="TextBox 5">
            <a:extLst>
              <a:ext uri="{FF2B5EF4-FFF2-40B4-BE49-F238E27FC236}">
                <a16:creationId xmlns:a16="http://schemas.microsoft.com/office/drawing/2014/main" id="{328B05B7-CD65-094F-977D-B9A3F60519B7}"/>
              </a:ext>
            </a:extLst>
          </p:cNvPr>
          <p:cNvSpPr txBox="1"/>
          <p:nvPr/>
        </p:nvSpPr>
        <p:spPr>
          <a:xfrm>
            <a:off x="568575" y="4315146"/>
            <a:ext cx="2408736" cy="369332"/>
          </a:xfrm>
          <a:prstGeom prst="rect">
            <a:avLst/>
          </a:prstGeom>
          <a:noFill/>
        </p:spPr>
        <p:txBody>
          <a:bodyPr wrap="none" rtlCol="0">
            <a:spAutoFit/>
          </a:bodyPr>
          <a:lstStyle/>
          <a:p>
            <a:r>
              <a:rPr lang="en-GB" dirty="0"/>
              <a:t>Click on the link below :</a:t>
            </a:r>
          </a:p>
        </p:txBody>
      </p:sp>
    </p:spTree>
    <p:extLst>
      <p:ext uri="{BB962C8B-B14F-4D97-AF65-F5344CB8AC3E}">
        <p14:creationId xmlns:p14="http://schemas.microsoft.com/office/powerpoint/2010/main" val="239388641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20DC5006-6AFE-4163-B9A9-1298B7E9D01A}"/>
              </a:ext>
            </a:extLst>
          </p:cNvPr>
          <p:cNvSpPr txBox="1"/>
          <p:nvPr/>
        </p:nvSpPr>
        <p:spPr>
          <a:xfrm>
            <a:off x="3927823" y="493059"/>
            <a:ext cx="3954074" cy="569386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400" dirty="0"/>
              <a:t>Choose an extract from the two given here. Read the extract carefully and then imagine you are one of the characters and write a diary entry </a:t>
            </a:r>
            <a:r>
              <a:rPr lang="en-US" sz="1400" dirty="0">
                <a:cs typeface="Calibri"/>
              </a:rPr>
              <a:t>.</a:t>
            </a:r>
          </a:p>
          <a:p>
            <a:r>
              <a:rPr lang="en-US" sz="1400" dirty="0">
                <a:cs typeface="Calibri"/>
              </a:rPr>
              <a:t>Use this diary checklist to ensure your diary entry is complete.</a:t>
            </a:r>
          </a:p>
          <a:p>
            <a:pPr marL="342900" indent="-342900">
              <a:buAutoNum type="arabicPeriod"/>
            </a:pPr>
            <a:r>
              <a:rPr lang="en-US" sz="1400" dirty="0">
                <a:cs typeface="Calibri"/>
              </a:rPr>
              <a:t>Write in the past tense, using the first person. (Example: I was fast asleep in my tent when..)</a:t>
            </a:r>
          </a:p>
          <a:p>
            <a:pPr marL="342900" indent="-342900">
              <a:buAutoNum type="arabicPeriod"/>
            </a:pPr>
            <a:r>
              <a:rPr lang="en-US" sz="1400" dirty="0">
                <a:cs typeface="Calibri"/>
              </a:rPr>
              <a:t>Use sequencing language to open paragraphs. (Example: At first, later, next, Finally)</a:t>
            </a:r>
          </a:p>
          <a:p>
            <a:pPr marL="342900" indent="-342900">
              <a:buAutoNum type="arabicPeriod"/>
            </a:pPr>
            <a:r>
              <a:rPr lang="en-US" sz="1400" dirty="0">
                <a:cs typeface="Calibri"/>
              </a:rPr>
              <a:t>Share personal feelings as though talking to a friend. (I wonder if I will ever have such a special friend again…)</a:t>
            </a:r>
          </a:p>
          <a:p>
            <a:pPr marL="342900" indent="-342900">
              <a:buAutoNum type="arabicPeriod"/>
            </a:pPr>
            <a:r>
              <a:rPr lang="en-US" sz="1400" dirty="0">
                <a:cs typeface="Calibri"/>
              </a:rPr>
              <a:t>Include the date, and begin by addressing your diary (Dear Diary,)</a:t>
            </a:r>
          </a:p>
          <a:p>
            <a:pPr marL="342900" indent="-342900">
              <a:buAutoNum type="arabicPeriod"/>
            </a:pPr>
            <a:r>
              <a:rPr lang="en-US" sz="1400" dirty="0">
                <a:cs typeface="Calibri"/>
              </a:rPr>
              <a:t>Finish with a promise of what you are going to do next or a hope for the future.</a:t>
            </a:r>
          </a:p>
          <a:p>
            <a:endParaRPr lang="en-US" sz="1400" dirty="0">
              <a:cs typeface="Calibri"/>
            </a:endParaRPr>
          </a:p>
          <a:p>
            <a:r>
              <a:rPr lang="en-US" sz="1400" dirty="0">
                <a:cs typeface="Calibri"/>
              </a:rPr>
              <a:t>Ensure you continue to use your writing skills. Your skills checklist is:</a:t>
            </a:r>
          </a:p>
          <a:p>
            <a:pPr marL="342900" indent="-342900">
              <a:buAutoNum type="arabicPeriod"/>
            </a:pPr>
            <a:r>
              <a:rPr lang="en-US" sz="1400" dirty="0">
                <a:cs typeface="Calibri"/>
              </a:rPr>
              <a:t>An opening line that starts with 2 or 3 adjectives. (Example: Lost, alone and afraid, )</a:t>
            </a:r>
          </a:p>
          <a:p>
            <a:pPr marL="342900" indent="-342900">
              <a:buAutoNum type="arabicPeriod"/>
            </a:pPr>
            <a:r>
              <a:rPr lang="en-US" sz="1400" dirty="0">
                <a:cs typeface="Calibri"/>
              </a:rPr>
              <a:t>Use at least one expanded noun phrase including a preposition. (I  shivered with fear, under the table)</a:t>
            </a:r>
          </a:p>
          <a:p>
            <a:pPr marL="342900" indent="-342900">
              <a:buAutoNum type="arabicPeriod"/>
            </a:pPr>
            <a:r>
              <a:rPr lang="en-US" sz="1400" dirty="0">
                <a:cs typeface="Calibri"/>
              </a:rPr>
              <a:t>Exciting verbs </a:t>
            </a:r>
          </a:p>
          <a:p>
            <a:pPr marL="342900" indent="-342900">
              <a:buAutoNum type="arabicPeriod"/>
            </a:pPr>
            <a:r>
              <a:rPr lang="en-US" sz="1400" dirty="0">
                <a:cs typeface="Calibri"/>
              </a:rPr>
              <a:t>Sensory language (see, hear, feel, smell, touch)</a:t>
            </a:r>
          </a:p>
        </p:txBody>
      </p:sp>
      <p:pic>
        <p:nvPicPr>
          <p:cNvPr id="9" name="Picture 5" descr="A picture containing food&#10;&#10;Description generated with very high confidence">
            <a:extLst>
              <a:ext uri="{FF2B5EF4-FFF2-40B4-BE49-F238E27FC236}">
                <a16:creationId xmlns:a16="http://schemas.microsoft.com/office/drawing/2014/main" id="{97A17F6D-06CA-47E0-BBA3-97EED37EDBB3}"/>
              </a:ext>
            </a:extLst>
          </p:cNvPr>
          <p:cNvPicPr>
            <a:picLocks noGrp="1" noChangeAspect="1"/>
          </p:cNvPicPr>
          <p:nvPr>
            <p:ph type="pic" sz="quarter" idx="17"/>
          </p:nvPr>
        </p:nvPicPr>
        <p:blipFill rotWithShape="1">
          <a:blip r:embed="rId2"/>
          <a:srcRect l="6250" r="6250"/>
          <a:stretch/>
        </p:blipFill>
        <p:spPr>
          <a:xfrm>
            <a:off x="270342" y="5600100"/>
            <a:ext cx="1088491" cy="1088491"/>
          </a:xfrm>
        </p:spPr>
      </p:pic>
      <p:pic>
        <p:nvPicPr>
          <p:cNvPr id="10" name="Picture 5" descr="A picture containing food&#10;&#10;Description generated with very high confidence">
            <a:extLst>
              <a:ext uri="{FF2B5EF4-FFF2-40B4-BE49-F238E27FC236}">
                <a16:creationId xmlns:a16="http://schemas.microsoft.com/office/drawing/2014/main" id="{E538D6A4-78AC-4820-A36C-1B1D58EC630C}"/>
              </a:ext>
            </a:extLst>
          </p:cNvPr>
          <p:cNvPicPr>
            <a:picLocks noChangeAspect="1"/>
          </p:cNvPicPr>
          <p:nvPr/>
        </p:nvPicPr>
        <p:blipFill rotWithShape="1">
          <a:blip r:embed="rId2"/>
          <a:srcRect l="6250" r="6250"/>
          <a:stretch/>
        </p:blipFill>
        <p:spPr>
          <a:xfrm>
            <a:off x="302999" y="5600100"/>
            <a:ext cx="1088491" cy="1088491"/>
          </a:xfrm>
          <a:prstGeom prst="rect">
            <a:avLst/>
          </a:prstGeom>
        </p:spPr>
      </p:pic>
      <p:sp>
        <p:nvSpPr>
          <p:cNvPr id="3" name="Rectangle 2">
            <a:extLst>
              <a:ext uri="{FF2B5EF4-FFF2-40B4-BE49-F238E27FC236}">
                <a16:creationId xmlns:a16="http://schemas.microsoft.com/office/drawing/2014/main" id="{4C3111D3-0A1D-8846-BA07-CFFF947BBE08}"/>
              </a:ext>
            </a:extLst>
          </p:cNvPr>
          <p:cNvSpPr/>
          <p:nvPr/>
        </p:nvSpPr>
        <p:spPr>
          <a:xfrm>
            <a:off x="455350" y="4239559"/>
            <a:ext cx="2510698" cy="900246"/>
          </a:xfrm>
          <a:prstGeom prst="rect">
            <a:avLst/>
          </a:prstGeom>
        </p:spPr>
        <p:txBody>
          <a:bodyPr wrap="square">
            <a:spAutoFit/>
          </a:bodyPr>
          <a:lstStyle/>
          <a:p>
            <a:r>
              <a:rPr lang="en-US" sz="1050" dirty="0">
                <a:hlinkClick r:id="rId3"/>
              </a:rPr>
              <a:t>https://</a:t>
            </a:r>
            <a:r>
              <a:rPr lang="en-US" sz="1050" dirty="0" err="1">
                <a:hlinkClick r:id="rId3"/>
              </a:rPr>
              <a:t>ojs-my.sharepoint.com</a:t>
            </a:r>
            <a:r>
              <a:rPr lang="en-US" sz="1050" dirty="0">
                <a:hlinkClick r:id="rId3"/>
              </a:rPr>
              <a:t>/:b:/g/personal/</a:t>
            </a:r>
            <a:r>
              <a:rPr lang="en-US" sz="1050" dirty="0" err="1">
                <a:hlinkClick r:id="rId3"/>
              </a:rPr>
              <a:t>paula_moss_oakfield_surrey_sch_uk</a:t>
            </a:r>
            <a:r>
              <a:rPr lang="en-US" sz="1050" dirty="0">
                <a:hlinkClick r:id="rId3"/>
              </a:rPr>
              <a:t>/EdW3F8YzyOVNsZmg7crd7kwBQ3lHqdhjT5PTBeqogmRQoQ?e=MT9Pg6</a:t>
            </a:r>
            <a:endParaRPr lang="en-US" sz="1050" dirty="0"/>
          </a:p>
        </p:txBody>
      </p:sp>
      <p:pic>
        <p:nvPicPr>
          <p:cNvPr id="7" name="Picture 6">
            <a:extLst>
              <a:ext uri="{FF2B5EF4-FFF2-40B4-BE49-F238E27FC236}">
                <a16:creationId xmlns:a16="http://schemas.microsoft.com/office/drawing/2014/main" id="{26D28978-C921-2849-A995-0433A571F16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55352" y="447893"/>
            <a:ext cx="2510697" cy="3791666"/>
          </a:xfrm>
          <a:prstGeom prst="rect">
            <a:avLst/>
          </a:prstGeom>
        </p:spPr>
      </p:pic>
      <p:pic>
        <p:nvPicPr>
          <p:cNvPr id="13" name="Picture 12">
            <a:extLst>
              <a:ext uri="{FF2B5EF4-FFF2-40B4-BE49-F238E27FC236}">
                <a16:creationId xmlns:a16="http://schemas.microsoft.com/office/drawing/2014/main" id="{EAE1EA64-28C3-E342-A4C7-C5C8647B7DC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843671" y="493059"/>
            <a:ext cx="2463800" cy="3746500"/>
          </a:xfrm>
          <a:prstGeom prst="rect">
            <a:avLst/>
          </a:prstGeom>
        </p:spPr>
      </p:pic>
      <p:sp>
        <p:nvSpPr>
          <p:cNvPr id="14" name="Rectangle 13">
            <a:extLst>
              <a:ext uri="{FF2B5EF4-FFF2-40B4-BE49-F238E27FC236}">
                <a16:creationId xmlns:a16="http://schemas.microsoft.com/office/drawing/2014/main" id="{8051DB00-4331-BD48-9B67-F0791E8C46B1}"/>
              </a:ext>
            </a:extLst>
          </p:cNvPr>
          <p:cNvSpPr/>
          <p:nvPr/>
        </p:nvSpPr>
        <p:spPr>
          <a:xfrm>
            <a:off x="8843672" y="4430548"/>
            <a:ext cx="2463800" cy="900246"/>
          </a:xfrm>
          <a:prstGeom prst="rect">
            <a:avLst/>
          </a:prstGeom>
        </p:spPr>
        <p:txBody>
          <a:bodyPr wrap="square">
            <a:spAutoFit/>
          </a:bodyPr>
          <a:lstStyle/>
          <a:p>
            <a:r>
              <a:rPr lang="en-US" sz="1050" dirty="0">
                <a:hlinkClick r:id="rId3"/>
              </a:rPr>
              <a:t>https://</a:t>
            </a:r>
            <a:r>
              <a:rPr lang="en-US" sz="1050" dirty="0" err="1">
                <a:hlinkClick r:id="rId3"/>
              </a:rPr>
              <a:t>ojs-my.sharepoint.com</a:t>
            </a:r>
            <a:r>
              <a:rPr lang="en-US" sz="1050" dirty="0">
                <a:hlinkClick r:id="rId3"/>
              </a:rPr>
              <a:t>/:b:/g/personal/</a:t>
            </a:r>
            <a:r>
              <a:rPr lang="en-US" sz="1050" dirty="0" err="1">
                <a:hlinkClick r:id="rId3"/>
              </a:rPr>
              <a:t>paula_moss_oakfield_surrey_sch_uk</a:t>
            </a:r>
            <a:r>
              <a:rPr lang="en-US" sz="1050" dirty="0">
                <a:hlinkClick r:id="rId3"/>
              </a:rPr>
              <a:t>/EeMKToTzEipLl_hkjQYcSM0B9R5sbhyqw4Uo8K_c6LmZ-w?e=</a:t>
            </a:r>
            <a:r>
              <a:rPr lang="en-US" sz="1050" dirty="0" err="1">
                <a:hlinkClick r:id="rId3"/>
              </a:rPr>
              <a:t>iVtlRV</a:t>
            </a:r>
            <a:endParaRPr lang="en-US" sz="1050" dirty="0"/>
          </a:p>
        </p:txBody>
      </p:sp>
    </p:spTree>
    <p:extLst>
      <p:ext uri="{BB962C8B-B14F-4D97-AF65-F5344CB8AC3E}">
        <p14:creationId xmlns:p14="http://schemas.microsoft.com/office/powerpoint/2010/main" val="267641353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20DC5006-6AFE-4163-B9A9-1298B7E9D01A}"/>
              </a:ext>
            </a:extLst>
          </p:cNvPr>
          <p:cNvSpPr txBox="1"/>
          <p:nvPr/>
        </p:nvSpPr>
        <p:spPr>
          <a:xfrm>
            <a:off x="4428565" y="493059"/>
            <a:ext cx="3290047" cy="575542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dirty="0"/>
              <a:t>Choose an extract from the two given here. Read the extract carefully and then write a short story about what happens next.</a:t>
            </a:r>
          </a:p>
          <a:p>
            <a:r>
              <a:rPr lang="en-US" sz="1600" dirty="0">
                <a:cs typeface="Calibri"/>
              </a:rPr>
              <a:t>Remember to include:</a:t>
            </a:r>
          </a:p>
          <a:p>
            <a:pPr marL="342900" indent="-342900">
              <a:buAutoNum type="arabicPeriod"/>
            </a:pPr>
            <a:r>
              <a:rPr lang="en-US" sz="1600" dirty="0">
                <a:cs typeface="Calibri"/>
              </a:rPr>
              <a:t>An introduction (Setting and build up)</a:t>
            </a:r>
          </a:p>
          <a:p>
            <a:pPr marL="342900" indent="-342900">
              <a:buAutoNum type="arabicPeriod"/>
            </a:pPr>
            <a:r>
              <a:rPr lang="en-US" sz="1600" dirty="0">
                <a:cs typeface="Calibri"/>
              </a:rPr>
              <a:t>A crisis or problem</a:t>
            </a:r>
          </a:p>
          <a:p>
            <a:pPr marL="342900" indent="-342900">
              <a:buAutoNum type="arabicPeriod"/>
            </a:pPr>
            <a:r>
              <a:rPr lang="en-US" sz="1600" dirty="0">
                <a:cs typeface="Calibri"/>
              </a:rPr>
              <a:t>A resolution and ending. Aim to write at least 3 paragraphs.</a:t>
            </a:r>
          </a:p>
          <a:p>
            <a:endParaRPr lang="en-US" sz="1600" dirty="0">
              <a:cs typeface="Calibri"/>
            </a:endParaRPr>
          </a:p>
          <a:p>
            <a:r>
              <a:rPr lang="en-US" sz="1600" dirty="0">
                <a:cs typeface="Calibri"/>
              </a:rPr>
              <a:t>Ensure you use your writing skills. Your skills checklist is:</a:t>
            </a:r>
          </a:p>
          <a:p>
            <a:pPr marL="342900" indent="-342900">
              <a:buAutoNum type="arabicPeriod"/>
            </a:pPr>
            <a:r>
              <a:rPr lang="en-US" sz="1600" dirty="0">
                <a:cs typeface="Calibri"/>
              </a:rPr>
              <a:t>An opening line that starts with 2 or 3 adjectives. (Example: Lost, alone and afraid, )</a:t>
            </a:r>
          </a:p>
          <a:p>
            <a:pPr marL="342900" indent="-342900">
              <a:buAutoNum type="arabicPeriod"/>
            </a:pPr>
            <a:r>
              <a:rPr lang="en-US" sz="1600" dirty="0">
                <a:cs typeface="Calibri"/>
              </a:rPr>
              <a:t>Use at least </a:t>
            </a:r>
            <a:r>
              <a:rPr lang="en-US" sz="1600" dirty="0">
                <a:solidFill>
                  <a:srgbClr val="FF0000"/>
                </a:solidFill>
                <a:cs typeface="Calibri"/>
              </a:rPr>
              <a:t>one expanded noun phrase </a:t>
            </a:r>
            <a:r>
              <a:rPr lang="en-US" sz="1600" dirty="0">
                <a:cs typeface="Calibri"/>
              </a:rPr>
              <a:t>including a </a:t>
            </a:r>
            <a:r>
              <a:rPr lang="en-US" sz="1600" dirty="0">
                <a:solidFill>
                  <a:schemeClr val="accent3"/>
                </a:solidFill>
                <a:cs typeface="Calibri"/>
              </a:rPr>
              <a:t>preposition. </a:t>
            </a:r>
            <a:r>
              <a:rPr lang="en-US" sz="1600" dirty="0">
                <a:cs typeface="Calibri"/>
              </a:rPr>
              <a:t>(The </a:t>
            </a:r>
            <a:r>
              <a:rPr lang="en-US" sz="1600" dirty="0">
                <a:solidFill>
                  <a:srgbClr val="FF0000"/>
                </a:solidFill>
                <a:cs typeface="Calibri"/>
              </a:rPr>
              <a:t>frightened boy </a:t>
            </a:r>
            <a:r>
              <a:rPr lang="en-US" sz="1600" dirty="0">
                <a:cs typeface="Calibri"/>
              </a:rPr>
              <a:t>shivered with fear, </a:t>
            </a:r>
            <a:r>
              <a:rPr lang="en-US" sz="1600" dirty="0">
                <a:solidFill>
                  <a:schemeClr val="accent3"/>
                </a:solidFill>
                <a:cs typeface="Calibri"/>
              </a:rPr>
              <a:t>under</a:t>
            </a:r>
            <a:r>
              <a:rPr lang="en-US" sz="1600" dirty="0">
                <a:cs typeface="Calibri"/>
              </a:rPr>
              <a:t> the table)</a:t>
            </a:r>
          </a:p>
          <a:p>
            <a:pPr marL="342900" indent="-342900">
              <a:buAutoNum type="arabicPeriod"/>
            </a:pPr>
            <a:r>
              <a:rPr lang="en-US" sz="1600" dirty="0">
                <a:cs typeface="Calibri"/>
              </a:rPr>
              <a:t>One simile or metaphor.</a:t>
            </a:r>
          </a:p>
          <a:p>
            <a:pPr marL="342900" indent="-342900">
              <a:buAutoNum type="arabicPeriod"/>
            </a:pPr>
            <a:r>
              <a:rPr lang="en-US" sz="1600" dirty="0">
                <a:cs typeface="Calibri"/>
              </a:rPr>
              <a:t>Sensory language (see, hear, feel, smell, touch)</a:t>
            </a:r>
          </a:p>
        </p:txBody>
      </p:sp>
      <p:pic>
        <p:nvPicPr>
          <p:cNvPr id="14" name="Picture 14" descr="A picture containing drawing&#10;&#10;Description generated with very high confidence">
            <a:extLst>
              <a:ext uri="{FF2B5EF4-FFF2-40B4-BE49-F238E27FC236}">
                <a16:creationId xmlns:a16="http://schemas.microsoft.com/office/drawing/2014/main" id="{D4BE1DAB-82B4-42C2-9FA0-25A493D2E5A2}"/>
              </a:ext>
            </a:extLst>
          </p:cNvPr>
          <p:cNvPicPr>
            <a:picLocks noChangeAspect="1"/>
          </p:cNvPicPr>
          <p:nvPr/>
        </p:nvPicPr>
        <p:blipFill>
          <a:blip r:embed="rId2"/>
          <a:stretch>
            <a:fillRect/>
          </a:stretch>
        </p:blipFill>
        <p:spPr>
          <a:xfrm>
            <a:off x="8683718" y="489417"/>
            <a:ext cx="2381810" cy="3422836"/>
          </a:xfrm>
          <a:prstGeom prst="rect">
            <a:avLst/>
          </a:prstGeom>
        </p:spPr>
      </p:pic>
      <p:sp>
        <p:nvSpPr>
          <p:cNvPr id="16" name="TextBox 15">
            <a:extLst>
              <a:ext uri="{FF2B5EF4-FFF2-40B4-BE49-F238E27FC236}">
                <a16:creationId xmlns:a16="http://schemas.microsoft.com/office/drawing/2014/main" id="{6A0B6018-DBB6-4231-9AC3-BB8A66600804}"/>
              </a:ext>
            </a:extLst>
          </p:cNvPr>
          <p:cNvSpPr txBox="1"/>
          <p:nvPr/>
        </p:nvSpPr>
        <p:spPr>
          <a:xfrm>
            <a:off x="8686800" y="4114800"/>
            <a:ext cx="2375648" cy="58477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800" dirty="0">
                <a:hlinkClick r:id="rId3"/>
              </a:rPr>
              <a:t>https://ojs-my.sharepoint.com/:b:/g/personal/paula_moss_oakfield_surrey_sch_uk/Ee4FGFor32BDgqjR0BRJNGsB9FSkP9cKMxp0tN3Vm7Xhwg?e=uKo4u1</a:t>
            </a:r>
            <a:endParaRPr lang="en-US" sz="800" dirty="0">
              <a:cs typeface="Calibri"/>
            </a:endParaRPr>
          </a:p>
        </p:txBody>
      </p:sp>
      <p:pic>
        <p:nvPicPr>
          <p:cNvPr id="18" name="Picture 5" descr="A picture containing food&#10;&#10;Description generated with very high confidence">
            <a:extLst>
              <a:ext uri="{FF2B5EF4-FFF2-40B4-BE49-F238E27FC236}">
                <a16:creationId xmlns:a16="http://schemas.microsoft.com/office/drawing/2014/main" id="{D3D057E4-7232-498A-9415-E21A155ECD36}"/>
              </a:ext>
            </a:extLst>
          </p:cNvPr>
          <p:cNvPicPr>
            <a:picLocks noGrp="1" noChangeAspect="1"/>
          </p:cNvPicPr>
          <p:nvPr>
            <p:ph type="pic" sz="quarter" idx="17"/>
          </p:nvPr>
        </p:nvPicPr>
        <p:blipFill rotWithShape="1">
          <a:blip r:embed="rId4"/>
          <a:srcRect l="6250" r="6250"/>
          <a:stretch/>
        </p:blipFill>
        <p:spPr>
          <a:xfrm>
            <a:off x="270342" y="5600100"/>
            <a:ext cx="1088491" cy="1088491"/>
          </a:xfrm>
        </p:spPr>
      </p:pic>
      <p:sp>
        <p:nvSpPr>
          <p:cNvPr id="5" name="Rectangle 4">
            <a:extLst>
              <a:ext uri="{FF2B5EF4-FFF2-40B4-BE49-F238E27FC236}">
                <a16:creationId xmlns:a16="http://schemas.microsoft.com/office/drawing/2014/main" id="{E76273FC-0460-7540-BCDF-A9925E3E3AD1}"/>
              </a:ext>
            </a:extLst>
          </p:cNvPr>
          <p:cNvSpPr/>
          <p:nvPr/>
        </p:nvSpPr>
        <p:spPr>
          <a:xfrm>
            <a:off x="814587" y="4077788"/>
            <a:ext cx="2537252" cy="646331"/>
          </a:xfrm>
          <a:prstGeom prst="rect">
            <a:avLst/>
          </a:prstGeom>
        </p:spPr>
        <p:txBody>
          <a:bodyPr wrap="square">
            <a:spAutoFit/>
          </a:bodyPr>
          <a:lstStyle/>
          <a:p>
            <a:r>
              <a:rPr lang="en-US" sz="900" dirty="0">
                <a:hlinkClick r:id="rId5"/>
              </a:rPr>
              <a:t>https://</a:t>
            </a:r>
            <a:r>
              <a:rPr lang="en-US" sz="900" dirty="0" err="1">
                <a:hlinkClick r:id="rId5"/>
              </a:rPr>
              <a:t>ojs-my.sharepoint.com</a:t>
            </a:r>
            <a:r>
              <a:rPr lang="en-US" sz="900" dirty="0">
                <a:hlinkClick r:id="rId5"/>
              </a:rPr>
              <a:t>/:b:/g/personal/</a:t>
            </a:r>
            <a:r>
              <a:rPr lang="en-US" sz="900" dirty="0" err="1">
                <a:hlinkClick r:id="rId5"/>
              </a:rPr>
              <a:t>paula_moss_oakfield_surrey_sch_uk</a:t>
            </a:r>
            <a:r>
              <a:rPr lang="en-US" sz="900" dirty="0">
                <a:hlinkClick r:id="rId5"/>
              </a:rPr>
              <a:t>/EQ74c4NPt9hDhNkOAN3SOJoBOJsrQCbOc0fRgR_MGPFvww?e=</a:t>
            </a:r>
            <a:r>
              <a:rPr lang="en-US" sz="900" dirty="0" err="1">
                <a:hlinkClick r:id="rId5"/>
              </a:rPr>
              <a:t>XGOdpd</a:t>
            </a:r>
            <a:endParaRPr lang="en-US" sz="900" dirty="0"/>
          </a:p>
        </p:txBody>
      </p:sp>
      <p:pic>
        <p:nvPicPr>
          <p:cNvPr id="6" name="Picture 5">
            <a:extLst>
              <a:ext uri="{FF2B5EF4-FFF2-40B4-BE49-F238E27FC236}">
                <a16:creationId xmlns:a16="http://schemas.microsoft.com/office/drawing/2014/main" id="{D0AEC438-6BD2-EB4D-9A65-58D625A167D7}"/>
              </a:ext>
            </a:extLst>
          </p:cNvPr>
          <p:cNvPicPr>
            <a:picLocks noChangeAspect="1"/>
          </p:cNvPicPr>
          <p:nvPr/>
        </p:nvPicPr>
        <p:blipFill>
          <a:blip r:embed="rId6"/>
          <a:stretch>
            <a:fillRect/>
          </a:stretch>
        </p:blipFill>
        <p:spPr>
          <a:xfrm>
            <a:off x="814587" y="489417"/>
            <a:ext cx="2211948" cy="3397357"/>
          </a:xfrm>
          <a:prstGeom prst="rect">
            <a:avLst/>
          </a:prstGeom>
        </p:spPr>
      </p:pic>
    </p:spTree>
    <p:extLst>
      <p:ext uri="{BB962C8B-B14F-4D97-AF65-F5344CB8AC3E}">
        <p14:creationId xmlns:p14="http://schemas.microsoft.com/office/powerpoint/2010/main" val="106077308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2"/>
          </p:nvPr>
        </p:nvSpPr>
        <p:spPr/>
        <p:txBody>
          <a:bodyPr/>
          <a:lstStyle/>
          <a:p>
            <a:r>
              <a:rPr lang="it-IT" dirty="0">
                <a:latin typeface="Bottega Veneta"/>
                <a:cs typeface="Times New Roman"/>
              </a:rPr>
              <a:t>WRITING COMPOSITION – DIARY ENTRY</a:t>
            </a:r>
            <a:endParaRPr lang="it-CH" dirty="0"/>
          </a:p>
        </p:txBody>
      </p:sp>
      <p:sp>
        <p:nvSpPr>
          <p:cNvPr id="18" name="TextBox 17">
            <a:extLst>
              <a:ext uri="{FF2B5EF4-FFF2-40B4-BE49-F238E27FC236}">
                <a16:creationId xmlns:a16="http://schemas.microsoft.com/office/drawing/2014/main" id="{DDB36BD1-B4BC-4848-ADDC-F1AC7515ED05}"/>
              </a:ext>
            </a:extLst>
          </p:cNvPr>
          <p:cNvSpPr txBox="1"/>
          <p:nvPr/>
        </p:nvSpPr>
        <p:spPr>
          <a:xfrm>
            <a:off x="7644493" y="1572381"/>
            <a:ext cx="4494892" cy="535531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t>Research The legend of Robin Hood, then use the picture prompts to write a diary entry from the perspective of EITHER Robin hood, The Sheriff of Nottingham or Maid Marion.</a:t>
            </a:r>
          </a:p>
          <a:p>
            <a:endParaRPr lang="en-US" dirty="0">
              <a:cs typeface="Calibri"/>
            </a:endParaRPr>
          </a:p>
          <a:p>
            <a:r>
              <a:rPr lang="en-US" dirty="0">
                <a:cs typeface="Calibri"/>
              </a:rPr>
              <a:t>Use the Diary checklist to help you plan your entry.</a:t>
            </a:r>
          </a:p>
          <a:p>
            <a:pPr marL="228600" indent="-228600">
              <a:buAutoNum type="arabicPeriod"/>
            </a:pPr>
            <a:r>
              <a:rPr lang="en-US" dirty="0">
                <a:cs typeface="Calibri"/>
              </a:rPr>
              <a:t>Date and salutation</a:t>
            </a:r>
          </a:p>
          <a:p>
            <a:pPr marL="228600" indent="-228600">
              <a:buAutoNum type="arabicPeriod"/>
            </a:pPr>
            <a:r>
              <a:rPr lang="en-US" dirty="0">
                <a:cs typeface="Calibri"/>
              </a:rPr>
              <a:t>Personal Chatty style</a:t>
            </a:r>
          </a:p>
          <a:p>
            <a:pPr marL="228600" indent="-228600">
              <a:buAutoNum type="arabicPeriod"/>
            </a:pPr>
            <a:r>
              <a:rPr lang="en-US" dirty="0">
                <a:cs typeface="Calibri"/>
              </a:rPr>
              <a:t>Exaggeration </a:t>
            </a:r>
          </a:p>
          <a:p>
            <a:pPr marL="228600" indent="-228600">
              <a:buAutoNum type="arabicPeriod"/>
            </a:pPr>
            <a:r>
              <a:rPr lang="en-US" dirty="0">
                <a:cs typeface="Calibri"/>
              </a:rPr>
              <a:t>Past tense</a:t>
            </a:r>
          </a:p>
          <a:p>
            <a:pPr marL="228600" indent="-228600">
              <a:buAutoNum type="arabicPeriod"/>
            </a:pPr>
            <a:r>
              <a:rPr lang="en-US" dirty="0">
                <a:cs typeface="Calibri"/>
              </a:rPr>
              <a:t>Personal disclosure</a:t>
            </a:r>
          </a:p>
          <a:p>
            <a:pPr marL="228600" indent="-228600">
              <a:buAutoNum type="arabicPeriod"/>
            </a:pPr>
            <a:r>
              <a:rPr lang="en-US" dirty="0">
                <a:cs typeface="Calibri"/>
              </a:rPr>
              <a:t>Sequencing words (in tr beginning, Later, after a while, finally </a:t>
            </a:r>
            <a:r>
              <a:rPr lang="en-US" dirty="0" err="1">
                <a:cs typeface="Calibri"/>
              </a:rPr>
              <a:t>etc</a:t>
            </a:r>
            <a:r>
              <a:rPr lang="en-US" dirty="0">
                <a:cs typeface="Calibri"/>
              </a:rPr>
              <a:t>)</a:t>
            </a:r>
          </a:p>
          <a:p>
            <a:pPr marL="228600" indent="-228600">
              <a:buAutoNum type="arabicPeriod"/>
            </a:pPr>
            <a:r>
              <a:rPr lang="en-US" dirty="0">
                <a:cs typeface="Calibri"/>
              </a:rPr>
              <a:t>Write in paragraphs</a:t>
            </a:r>
          </a:p>
          <a:p>
            <a:pPr marL="228600" indent="-228600">
              <a:buAutoNum type="arabicPeriod"/>
            </a:pPr>
            <a:r>
              <a:rPr lang="en-US" dirty="0">
                <a:cs typeface="Calibri"/>
              </a:rPr>
              <a:t>End by looking forward to the future.</a:t>
            </a:r>
          </a:p>
          <a:p>
            <a:pPr marL="228600" indent="-228600">
              <a:buAutoNum type="arabicPeriod"/>
            </a:pPr>
            <a:endParaRPr lang="en-US" dirty="0">
              <a:cs typeface="Calibri"/>
            </a:endParaRPr>
          </a:p>
          <a:p>
            <a:pPr marL="228600" indent="-228600">
              <a:buAutoNum type="arabicPeriod"/>
            </a:pPr>
            <a:endParaRPr lang="en-US" dirty="0">
              <a:cs typeface="Calibri"/>
            </a:endParaRPr>
          </a:p>
          <a:p>
            <a:endParaRPr lang="en-US" dirty="0">
              <a:cs typeface="Calibri"/>
            </a:endParaRPr>
          </a:p>
        </p:txBody>
      </p:sp>
      <p:pic>
        <p:nvPicPr>
          <p:cNvPr id="4" name="Picture 3">
            <a:extLst>
              <a:ext uri="{FF2B5EF4-FFF2-40B4-BE49-F238E27FC236}">
                <a16:creationId xmlns:a16="http://schemas.microsoft.com/office/drawing/2014/main" id="{0C8EF349-DEED-164F-931D-33313F0FCCDE}"/>
              </a:ext>
            </a:extLst>
          </p:cNvPr>
          <p:cNvPicPr>
            <a:picLocks noChangeAspect="1"/>
          </p:cNvPicPr>
          <p:nvPr/>
        </p:nvPicPr>
        <p:blipFill>
          <a:blip r:embed="rId2"/>
          <a:stretch>
            <a:fillRect/>
          </a:stretch>
        </p:blipFill>
        <p:spPr>
          <a:xfrm>
            <a:off x="9018554" y="-38896"/>
            <a:ext cx="2915141" cy="1617371"/>
          </a:xfrm>
          <a:prstGeom prst="rect">
            <a:avLst/>
          </a:prstGeom>
        </p:spPr>
      </p:pic>
      <p:pic>
        <p:nvPicPr>
          <p:cNvPr id="5" name="Picture 4">
            <a:extLst>
              <a:ext uri="{FF2B5EF4-FFF2-40B4-BE49-F238E27FC236}">
                <a16:creationId xmlns:a16="http://schemas.microsoft.com/office/drawing/2014/main" id="{9490DB3D-1C3B-4E33-8460-B02A662A6630}"/>
              </a:ext>
            </a:extLst>
          </p:cNvPr>
          <p:cNvPicPr>
            <a:picLocks noChangeAspect="1"/>
          </p:cNvPicPr>
          <p:nvPr/>
        </p:nvPicPr>
        <p:blipFill>
          <a:blip r:embed="rId3"/>
          <a:stretch>
            <a:fillRect/>
          </a:stretch>
        </p:blipFill>
        <p:spPr>
          <a:xfrm>
            <a:off x="595993" y="1417633"/>
            <a:ext cx="7048500" cy="4448175"/>
          </a:xfrm>
          <a:prstGeom prst="rect">
            <a:avLst/>
          </a:prstGeom>
        </p:spPr>
      </p:pic>
    </p:spTree>
    <p:extLst>
      <p:ext uri="{BB962C8B-B14F-4D97-AF65-F5344CB8AC3E}">
        <p14:creationId xmlns:p14="http://schemas.microsoft.com/office/powerpoint/2010/main" val="2794409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2"/>
          </p:nvPr>
        </p:nvSpPr>
        <p:spPr/>
        <p:txBody>
          <a:bodyPr/>
          <a:lstStyle/>
          <a:p>
            <a:r>
              <a:rPr lang="it-IT" dirty="0">
                <a:latin typeface="Bottega Veneta"/>
                <a:cs typeface="Times New Roman"/>
              </a:rPr>
              <a:t>WRITING COMPOSITION – RECOUNT(15-20 MINUTES PER DAY)</a:t>
            </a:r>
            <a:endParaRPr lang="it-CH" dirty="0"/>
          </a:p>
        </p:txBody>
      </p:sp>
      <p:sp>
        <p:nvSpPr>
          <p:cNvPr id="9" name="Rectangle 8"/>
          <p:cNvSpPr/>
          <p:nvPr/>
        </p:nvSpPr>
        <p:spPr>
          <a:xfrm>
            <a:off x="645584" y="1077597"/>
            <a:ext cx="10475496" cy="646331"/>
          </a:xfrm>
          <a:prstGeom prst="rect">
            <a:avLst/>
          </a:prstGeom>
        </p:spPr>
        <p:txBody>
          <a:bodyPr wrap="square" anchor="t">
            <a:spAutoFit/>
          </a:bodyPr>
          <a:lstStyle/>
          <a:p>
            <a:r>
              <a:rPr lang="en-GB" dirty="0"/>
              <a:t>Choose an additional task from the options below and on the next chart. You can develop your ideas over the week and try to complete your task by the end of the week. </a:t>
            </a:r>
            <a:endParaRPr lang="it-CH" dirty="0"/>
          </a:p>
        </p:txBody>
      </p:sp>
      <p:sp>
        <p:nvSpPr>
          <p:cNvPr id="18" name="TextBox 17">
            <a:extLst>
              <a:ext uri="{FF2B5EF4-FFF2-40B4-BE49-F238E27FC236}">
                <a16:creationId xmlns:a16="http://schemas.microsoft.com/office/drawing/2014/main" id="{DDB36BD1-B4BC-4848-ADDC-F1AC7515ED05}"/>
              </a:ext>
            </a:extLst>
          </p:cNvPr>
          <p:cNvSpPr txBox="1"/>
          <p:nvPr/>
        </p:nvSpPr>
        <p:spPr>
          <a:xfrm>
            <a:off x="438150" y="5132010"/>
            <a:ext cx="5069718" cy="172354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100" dirty="0"/>
              <a:t>Write a recount of what it must have been like to be aboard the Titanic on the day it hit an iceberg. Research what happened to inspire your story. Choose to be either the Captain or a passenger.</a:t>
            </a:r>
            <a:r>
              <a:rPr lang="en-US" sz="1100" dirty="0">
                <a:cs typeface="Calibri"/>
              </a:rPr>
              <a:t> Remember to structure your recount using paragraphs:</a:t>
            </a:r>
          </a:p>
          <a:p>
            <a:pPr marL="228600" indent="-228600">
              <a:buAutoNum type="arabicPeriod"/>
            </a:pPr>
            <a:r>
              <a:rPr lang="en-US" sz="1100" dirty="0">
                <a:cs typeface="Calibri"/>
              </a:rPr>
              <a:t> Introduction (what it was like and how you were feeling before the iceberg)</a:t>
            </a:r>
          </a:p>
          <a:p>
            <a:pPr marL="228600" indent="-228600">
              <a:buAutoNum type="arabicPeriod"/>
            </a:pPr>
            <a:r>
              <a:rPr lang="en-US" sz="1100" dirty="0">
                <a:cs typeface="Calibri"/>
              </a:rPr>
              <a:t>Build up and crisis. (what were you doing when the iceberg struck the boat)</a:t>
            </a:r>
          </a:p>
          <a:p>
            <a:pPr marL="228600" indent="-228600">
              <a:buAutoNum type="arabicPeriod"/>
            </a:pPr>
            <a:r>
              <a:rPr lang="en-US" sz="1100" dirty="0">
                <a:cs typeface="Calibri"/>
              </a:rPr>
              <a:t>Your feelings.</a:t>
            </a:r>
          </a:p>
          <a:p>
            <a:pPr marL="228600" indent="-228600">
              <a:buAutoNum type="arabicPeriod"/>
            </a:pPr>
            <a:r>
              <a:rPr lang="en-US" sz="1100" dirty="0">
                <a:cs typeface="Calibri"/>
              </a:rPr>
              <a:t>What happened.</a:t>
            </a:r>
          </a:p>
          <a:p>
            <a:pPr marL="228600" indent="-228600">
              <a:buAutoNum type="arabicPeriod"/>
            </a:pPr>
            <a:r>
              <a:rPr lang="en-US" sz="1100" dirty="0">
                <a:cs typeface="Calibri"/>
              </a:rPr>
              <a:t>How did it end for you?</a:t>
            </a:r>
          </a:p>
          <a:p>
            <a:endParaRPr lang="en-US" sz="1600" dirty="0">
              <a:cs typeface="Calibri"/>
            </a:endParaRPr>
          </a:p>
        </p:txBody>
      </p:sp>
      <p:sp>
        <p:nvSpPr>
          <p:cNvPr id="19" name="TextBox 18">
            <a:extLst>
              <a:ext uri="{FF2B5EF4-FFF2-40B4-BE49-F238E27FC236}">
                <a16:creationId xmlns:a16="http://schemas.microsoft.com/office/drawing/2014/main" id="{C7F474E4-1D4F-4F02-AD45-690AD49FF13C}"/>
              </a:ext>
            </a:extLst>
          </p:cNvPr>
          <p:cNvSpPr txBox="1"/>
          <p:nvPr/>
        </p:nvSpPr>
        <p:spPr>
          <a:xfrm>
            <a:off x="6195483" y="5134126"/>
            <a:ext cx="5272616" cy="161582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100" dirty="0">
                <a:ea typeface="+mn-lt"/>
                <a:cs typeface="+mn-lt"/>
              </a:rPr>
              <a:t>Write a recount of what it must have been like to be involved in a battle during the Great War.  Choose to be either a soldier or a General.  Remember to structure your recount using paragraphs:</a:t>
            </a:r>
            <a:endParaRPr lang="en-US" dirty="0"/>
          </a:p>
          <a:p>
            <a:pPr marL="228600" indent="-228600">
              <a:buAutoNum type="arabicPeriod"/>
            </a:pPr>
            <a:r>
              <a:rPr lang="en-US" sz="1100" dirty="0">
                <a:ea typeface="+mn-lt"/>
                <a:cs typeface="+mn-lt"/>
              </a:rPr>
              <a:t>Introduction (what it was like and how you were feeling before the iceberg)</a:t>
            </a:r>
          </a:p>
          <a:p>
            <a:pPr marL="228600" indent="-228600">
              <a:buAutoNum type="arabicPeriod"/>
            </a:pPr>
            <a:r>
              <a:rPr lang="en-US" sz="1100" dirty="0">
                <a:ea typeface="+mn-lt"/>
                <a:cs typeface="+mn-lt"/>
              </a:rPr>
              <a:t>Build up and crisis. (what were you doing when the iceberg struck the boat)</a:t>
            </a:r>
          </a:p>
          <a:p>
            <a:pPr marL="228600" indent="-228600">
              <a:buAutoNum type="arabicPeriod"/>
            </a:pPr>
            <a:r>
              <a:rPr lang="en-US" sz="1100" dirty="0">
                <a:ea typeface="+mn-lt"/>
                <a:cs typeface="+mn-lt"/>
              </a:rPr>
              <a:t>Your feelings.</a:t>
            </a:r>
          </a:p>
          <a:p>
            <a:pPr marL="228600" indent="-228600">
              <a:buAutoNum type="arabicPeriod"/>
            </a:pPr>
            <a:r>
              <a:rPr lang="en-US" sz="1100" dirty="0">
                <a:ea typeface="+mn-lt"/>
                <a:cs typeface="+mn-lt"/>
              </a:rPr>
              <a:t>What happened.</a:t>
            </a:r>
          </a:p>
          <a:p>
            <a:pPr marL="228600" indent="-228600">
              <a:buAutoNum type="arabicPeriod"/>
            </a:pPr>
            <a:r>
              <a:rPr lang="en-US" sz="1100" dirty="0">
                <a:ea typeface="+mn-lt"/>
                <a:cs typeface="+mn-lt"/>
              </a:rPr>
              <a:t>How did it end for you?</a:t>
            </a:r>
          </a:p>
          <a:p>
            <a:endParaRPr lang="en-US" sz="1100" dirty="0">
              <a:cs typeface="Calibri"/>
            </a:endParaRPr>
          </a:p>
        </p:txBody>
      </p:sp>
      <p:pic>
        <p:nvPicPr>
          <p:cNvPr id="4" name="Picture 4" descr="A screenshot of a cell phone&#10;&#10;Description generated with very high confidence">
            <a:extLst>
              <a:ext uri="{FF2B5EF4-FFF2-40B4-BE49-F238E27FC236}">
                <a16:creationId xmlns:a16="http://schemas.microsoft.com/office/drawing/2014/main" id="{95E2E9DD-1A66-4DB3-A1E4-914CF7C50245}"/>
              </a:ext>
            </a:extLst>
          </p:cNvPr>
          <p:cNvPicPr>
            <a:picLocks noChangeAspect="1"/>
          </p:cNvPicPr>
          <p:nvPr/>
        </p:nvPicPr>
        <p:blipFill>
          <a:blip r:embed="rId2"/>
          <a:stretch>
            <a:fillRect/>
          </a:stretch>
        </p:blipFill>
        <p:spPr>
          <a:xfrm>
            <a:off x="435429" y="1801213"/>
            <a:ext cx="5334000" cy="3320888"/>
          </a:xfrm>
          <a:prstGeom prst="rect">
            <a:avLst/>
          </a:prstGeom>
        </p:spPr>
      </p:pic>
      <p:pic>
        <p:nvPicPr>
          <p:cNvPr id="6" name="Picture 6" descr="A screenshot of a cell phone&#10;&#10;Description generated with very high confidence">
            <a:extLst>
              <a:ext uri="{FF2B5EF4-FFF2-40B4-BE49-F238E27FC236}">
                <a16:creationId xmlns:a16="http://schemas.microsoft.com/office/drawing/2014/main" id="{5AE738E1-4C68-4535-A3B7-057A9B85D736}"/>
              </a:ext>
            </a:extLst>
          </p:cNvPr>
          <p:cNvPicPr>
            <a:picLocks noChangeAspect="1"/>
          </p:cNvPicPr>
          <p:nvPr/>
        </p:nvPicPr>
        <p:blipFill>
          <a:blip r:embed="rId3"/>
          <a:stretch>
            <a:fillRect/>
          </a:stretch>
        </p:blipFill>
        <p:spPr>
          <a:xfrm>
            <a:off x="6193972" y="1709851"/>
            <a:ext cx="5181599" cy="3394753"/>
          </a:xfrm>
          <a:prstGeom prst="rect">
            <a:avLst/>
          </a:prstGeom>
        </p:spPr>
      </p:pic>
      <p:pic>
        <p:nvPicPr>
          <p:cNvPr id="8" name="Picture 7">
            <a:extLst>
              <a:ext uri="{FF2B5EF4-FFF2-40B4-BE49-F238E27FC236}">
                <a16:creationId xmlns:a16="http://schemas.microsoft.com/office/drawing/2014/main" id="{869D3FFC-7CE6-ED49-AF8D-48BDF9243D1A}"/>
              </a:ext>
            </a:extLst>
          </p:cNvPr>
          <p:cNvPicPr>
            <a:picLocks noChangeAspect="1"/>
          </p:cNvPicPr>
          <p:nvPr/>
        </p:nvPicPr>
        <p:blipFill>
          <a:blip r:embed="rId4"/>
          <a:stretch>
            <a:fillRect/>
          </a:stretch>
        </p:blipFill>
        <p:spPr>
          <a:xfrm>
            <a:off x="10438543" y="65655"/>
            <a:ext cx="1748521" cy="970110"/>
          </a:xfrm>
          <a:prstGeom prst="rect">
            <a:avLst/>
          </a:prstGeom>
        </p:spPr>
      </p:pic>
    </p:spTree>
    <p:extLst>
      <p:ext uri="{BB962C8B-B14F-4D97-AF65-F5344CB8AC3E}">
        <p14:creationId xmlns:p14="http://schemas.microsoft.com/office/powerpoint/2010/main" val="25305161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2"/>
          </p:nvPr>
        </p:nvSpPr>
        <p:spPr/>
        <p:txBody>
          <a:bodyPr/>
          <a:lstStyle/>
          <a:p>
            <a:r>
              <a:rPr lang="it-IT" dirty="0">
                <a:latin typeface="Bottega Veneta"/>
                <a:cs typeface="Times New Roman"/>
              </a:rPr>
              <a:t>WRITING COMPOSITION – NEWS REPORT / RECOUNT</a:t>
            </a:r>
            <a:endParaRPr lang="it-CH" dirty="0"/>
          </a:p>
        </p:txBody>
      </p:sp>
      <p:sp>
        <p:nvSpPr>
          <p:cNvPr id="9" name="Rectangle 8"/>
          <p:cNvSpPr/>
          <p:nvPr/>
        </p:nvSpPr>
        <p:spPr>
          <a:xfrm>
            <a:off x="645584" y="1077597"/>
            <a:ext cx="10475496" cy="646331"/>
          </a:xfrm>
          <a:prstGeom prst="rect">
            <a:avLst/>
          </a:prstGeom>
        </p:spPr>
        <p:txBody>
          <a:bodyPr wrap="square" anchor="t">
            <a:spAutoFit/>
          </a:bodyPr>
          <a:lstStyle/>
          <a:p>
            <a:r>
              <a:rPr lang="en-GB" dirty="0"/>
              <a:t>Choose an additional task from the options below and on the next chart. You can develop your ideas over the week and try to complete your task by the end of the week. </a:t>
            </a:r>
            <a:endParaRPr lang="it-CH" dirty="0"/>
          </a:p>
        </p:txBody>
      </p:sp>
      <p:sp>
        <p:nvSpPr>
          <p:cNvPr id="18" name="TextBox 17">
            <a:extLst>
              <a:ext uri="{FF2B5EF4-FFF2-40B4-BE49-F238E27FC236}">
                <a16:creationId xmlns:a16="http://schemas.microsoft.com/office/drawing/2014/main" id="{DDB36BD1-B4BC-4848-ADDC-F1AC7515ED05}"/>
              </a:ext>
            </a:extLst>
          </p:cNvPr>
          <p:cNvSpPr txBox="1"/>
          <p:nvPr/>
        </p:nvSpPr>
        <p:spPr>
          <a:xfrm>
            <a:off x="438150" y="5132010"/>
            <a:ext cx="5069718" cy="203132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100" dirty="0"/>
              <a:t>Write a News Report detailing the events of an Alien invasion. Use the picture prompts to guide you. When was the alien craft first spotted? What happened? How would you describe the Aliens?.</a:t>
            </a:r>
            <a:r>
              <a:rPr lang="en-US" sz="1100" dirty="0">
                <a:cs typeface="Calibri"/>
              </a:rPr>
              <a:t> Remember to structure your recount using paragraphs:</a:t>
            </a:r>
          </a:p>
          <a:p>
            <a:pPr marL="228600" indent="-228600">
              <a:buAutoNum type="arabicPeriod"/>
            </a:pPr>
            <a:r>
              <a:rPr lang="en-US" sz="1100" dirty="0">
                <a:cs typeface="Calibri"/>
              </a:rPr>
              <a:t> Introduction (what was happening before the craft was spotted)</a:t>
            </a:r>
          </a:p>
          <a:p>
            <a:pPr marL="228600" indent="-228600">
              <a:buAutoNum type="arabicPeriod"/>
            </a:pPr>
            <a:r>
              <a:rPr lang="en-US" sz="1100" dirty="0">
                <a:cs typeface="Calibri"/>
              </a:rPr>
              <a:t>Build up and crisis. (Where did the craft appear?)</a:t>
            </a:r>
          </a:p>
          <a:p>
            <a:pPr marL="228600" indent="-228600">
              <a:buAutoNum type="arabicPeriod"/>
            </a:pPr>
            <a:r>
              <a:rPr lang="en-US" sz="1100" dirty="0">
                <a:cs typeface="Calibri"/>
              </a:rPr>
              <a:t>What happened next?</a:t>
            </a:r>
          </a:p>
          <a:p>
            <a:pPr marL="228600" indent="-228600">
              <a:buAutoNum type="arabicPeriod"/>
            </a:pPr>
            <a:r>
              <a:rPr lang="en-US" sz="1100" dirty="0">
                <a:cs typeface="Calibri"/>
              </a:rPr>
              <a:t>How did people react?</a:t>
            </a:r>
          </a:p>
          <a:p>
            <a:pPr marL="228600" indent="-228600">
              <a:buAutoNum type="arabicPeriod"/>
            </a:pPr>
            <a:r>
              <a:rPr lang="en-US" sz="1100" dirty="0">
                <a:cs typeface="Calibri"/>
              </a:rPr>
              <a:t>Why did the Aliens come?</a:t>
            </a:r>
          </a:p>
          <a:p>
            <a:pPr marL="228600" indent="-228600">
              <a:buAutoNum type="arabicPeriod"/>
            </a:pPr>
            <a:r>
              <a:rPr lang="en-US" sz="1100" dirty="0">
                <a:cs typeface="Calibri"/>
              </a:rPr>
              <a:t>Remember to include some quotes from eye </a:t>
            </a:r>
            <a:r>
              <a:rPr lang="en-US" sz="1100" dirty="0" err="1">
                <a:cs typeface="Calibri"/>
              </a:rPr>
              <a:t>whitnesses</a:t>
            </a:r>
            <a:r>
              <a:rPr lang="en-US" sz="1100" dirty="0">
                <a:cs typeface="Calibri"/>
              </a:rPr>
              <a:t>.</a:t>
            </a:r>
          </a:p>
          <a:p>
            <a:endParaRPr lang="en-US" sz="1600" dirty="0">
              <a:cs typeface="Calibri"/>
            </a:endParaRPr>
          </a:p>
        </p:txBody>
      </p:sp>
      <p:sp>
        <p:nvSpPr>
          <p:cNvPr id="19" name="TextBox 18">
            <a:extLst>
              <a:ext uri="{FF2B5EF4-FFF2-40B4-BE49-F238E27FC236}">
                <a16:creationId xmlns:a16="http://schemas.microsoft.com/office/drawing/2014/main" id="{C7F474E4-1D4F-4F02-AD45-690AD49FF13C}"/>
              </a:ext>
            </a:extLst>
          </p:cNvPr>
          <p:cNvSpPr txBox="1"/>
          <p:nvPr/>
        </p:nvSpPr>
        <p:spPr>
          <a:xfrm>
            <a:off x="5883332" y="5132010"/>
            <a:ext cx="5272616" cy="161582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100" dirty="0">
                <a:ea typeface="+mn-lt"/>
                <a:cs typeface="+mn-lt"/>
              </a:rPr>
              <a:t>Write a News Report or personal recount  about the discovery of an Egyptian Mummy / Treasure. Remember to structure your recount using paragraphs:</a:t>
            </a:r>
            <a:endParaRPr lang="en-US" dirty="0"/>
          </a:p>
          <a:p>
            <a:pPr marL="228600" indent="-228600">
              <a:buAutoNum type="arabicPeriod"/>
            </a:pPr>
            <a:r>
              <a:rPr lang="en-US" sz="1100" dirty="0">
                <a:ea typeface="+mn-lt"/>
                <a:cs typeface="+mn-lt"/>
              </a:rPr>
              <a:t>Introduction (what it was like and how you were feeling before the discovery)</a:t>
            </a:r>
          </a:p>
          <a:p>
            <a:pPr marL="228600" indent="-228600">
              <a:buAutoNum type="arabicPeriod"/>
            </a:pPr>
            <a:r>
              <a:rPr lang="en-US" sz="1100" dirty="0">
                <a:ea typeface="+mn-lt"/>
                <a:cs typeface="+mn-lt"/>
              </a:rPr>
              <a:t>Build up and crisis. (what were you doing when the discovery was made)</a:t>
            </a:r>
          </a:p>
          <a:p>
            <a:pPr marL="228600" indent="-228600">
              <a:buAutoNum type="arabicPeriod"/>
            </a:pPr>
            <a:r>
              <a:rPr lang="en-US" sz="1100" dirty="0">
                <a:ea typeface="+mn-lt"/>
                <a:cs typeface="+mn-lt"/>
              </a:rPr>
              <a:t>Who or what was discovered?</a:t>
            </a:r>
          </a:p>
          <a:p>
            <a:pPr marL="228600" indent="-228600">
              <a:buAutoNum type="arabicPeriod"/>
            </a:pPr>
            <a:r>
              <a:rPr lang="en-US" sz="1100" dirty="0">
                <a:ea typeface="+mn-lt"/>
                <a:cs typeface="+mn-lt"/>
              </a:rPr>
              <a:t>Your feelings about the discovery.</a:t>
            </a:r>
          </a:p>
          <a:p>
            <a:pPr marL="228600" indent="-228600">
              <a:buAutoNum type="arabicPeriod"/>
            </a:pPr>
            <a:r>
              <a:rPr lang="en-US" sz="1100" dirty="0">
                <a:ea typeface="+mn-lt"/>
                <a:cs typeface="+mn-lt"/>
              </a:rPr>
              <a:t>What happened next</a:t>
            </a:r>
          </a:p>
          <a:p>
            <a:pPr marL="228600" indent="-228600">
              <a:buAutoNum type="arabicPeriod"/>
            </a:pPr>
            <a:r>
              <a:rPr lang="en-US" sz="1100" dirty="0">
                <a:ea typeface="+mn-lt"/>
                <a:cs typeface="+mn-lt"/>
              </a:rPr>
              <a:t>Why was the discovery important?</a:t>
            </a:r>
          </a:p>
          <a:p>
            <a:endParaRPr lang="en-US" sz="1100" dirty="0">
              <a:cs typeface="Calibri"/>
            </a:endParaRPr>
          </a:p>
        </p:txBody>
      </p:sp>
      <p:pic>
        <p:nvPicPr>
          <p:cNvPr id="10" name="Picture 9">
            <a:extLst>
              <a:ext uri="{FF2B5EF4-FFF2-40B4-BE49-F238E27FC236}">
                <a16:creationId xmlns:a16="http://schemas.microsoft.com/office/drawing/2014/main" id="{918E236A-B241-C94B-BE57-961ADDAD8F00}"/>
              </a:ext>
            </a:extLst>
          </p:cNvPr>
          <p:cNvPicPr>
            <a:picLocks noChangeAspect="1"/>
          </p:cNvPicPr>
          <p:nvPr/>
        </p:nvPicPr>
        <p:blipFill>
          <a:blip r:embed="rId2"/>
          <a:stretch>
            <a:fillRect/>
          </a:stretch>
        </p:blipFill>
        <p:spPr>
          <a:xfrm>
            <a:off x="10438543" y="65655"/>
            <a:ext cx="1748521" cy="970110"/>
          </a:xfrm>
          <a:prstGeom prst="rect">
            <a:avLst/>
          </a:prstGeom>
        </p:spPr>
      </p:pic>
      <p:pic>
        <p:nvPicPr>
          <p:cNvPr id="3" name="Picture 2">
            <a:extLst>
              <a:ext uri="{FF2B5EF4-FFF2-40B4-BE49-F238E27FC236}">
                <a16:creationId xmlns:a16="http://schemas.microsoft.com/office/drawing/2014/main" id="{69E64E6A-8438-4116-A486-8E9091348550}"/>
              </a:ext>
            </a:extLst>
          </p:cNvPr>
          <p:cNvPicPr>
            <a:picLocks noChangeAspect="1"/>
          </p:cNvPicPr>
          <p:nvPr/>
        </p:nvPicPr>
        <p:blipFill>
          <a:blip r:embed="rId3"/>
          <a:stretch>
            <a:fillRect/>
          </a:stretch>
        </p:blipFill>
        <p:spPr>
          <a:xfrm>
            <a:off x="252154" y="1795737"/>
            <a:ext cx="5255714" cy="3264464"/>
          </a:xfrm>
          <a:prstGeom prst="rect">
            <a:avLst/>
          </a:prstGeom>
        </p:spPr>
      </p:pic>
      <p:pic>
        <p:nvPicPr>
          <p:cNvPr id="5" name="Picture 4">
            <a:extLst>
              <a:ext uri="{FF2B5EF4-FFF2-40B4-BE49-F238E27FC236}">
                <a16:creationId xmlns:a16="http://schemas.microsoft.com/office/drawing/2014/main" id="{96CD30ED-DD1D-4B47-90CE-14BB15A551D6}"/>
              </a:ext>
            </a:extLst>
          </p:cNvPr>
          <p:cNvPicPr>
            <a:picLocks noChangeAspect="1"/>
          </p:cNvPicPr>
          <p:nvPr/>
        </p:nvPicPr>
        <p:blipFill>
          <a:blip r:embed="rId4"/>
          <a:stretch>
            <a:fillRect/>
          </a:stretch>
        </p:blipFill>
        <p:spPr>
          <a:xfrm>
            <a:off x="5749216" y="1645839"/>
            <a:ext cx="5218036" cy="3414362"/>
          </a:xfrm>
          <a:prstGeom prst="rect">
            <a:avLst/>
          </a:prstGeom>
        </p:spPr>
      </p:pic>
    </p:spTree>
    <p:extLst>
      <p:ext uri="{BB962C8B-B14F-4D97-AF65-F5344CB8AC3E}">
        <p14:creationId xmlns:p14="http://schemas.microsoft.com/office/powerpoint/2010/main" val="23124683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09299498-1156-4C88-B09E-105541870FDF}"/>
              </a:ext>
            </a:extLst>
          </p:cNvPr>
          <p:cNvSpPr/>
          <p:nvPr/>
        </p:nvSpPr>
        <p:spPr>
          <a:xfrm>
            <a:off x="6096000" y="1855439"/>
            <a:ext cx="5376334" cy="3046988"/>
          </a:xfrm>
          <a:prstGeom prst="rect">
            <a:avLst/>
          </a:prstGeom>
          <a:ln>
            <a:noFill/>
          </a:ln>
        </p:spPr>
        <p:txBody>
          <a:bodyPr wrap="square" anchor="t">
            <a:spAutoFit/>
          </a:bodyPr>
          <a:lstStyle/>
          <a:p>
            <a:pPr defTabSz="609570">
              <a:defRPr/>
            </a:pPr>
            <a:r>
              <a:rPr kumimoji="0" lang="it-CH" sz="1600" b="0" i="0" u="none" strike="noStrike" kern="1200" cap="none" spc="0" normalizeH="0" baseline="0" noProof="0" dirty="0">
                <a:ln>
                  <a:noFill/>
                </a:ln>
                <a:effectLst/>
                <a:uLnTx/>
                <a:uFillTx/>
                <a:latin typeface="Bottega Veneta"/>
                <a:cs typeface="Times New Roman"/>
              </a:rPr>
              <a:t>WRITING COMPOSITION  CHALLENGE</a:t>
            </a:r>
            <a:r>
              <a:rPr lang="it-CH" sz="1600" dirty="0">
                <a:latin typeface="Bottega Veneta"/>
                <a:cs typeface="Times New Roman"/>
              </a:rPr>
              <a:t> (1 PER WEEK)</a:t>
            </a:r>
            <a:endParaRPr kumimoji="0" lang="it-CH" sz="1600" b="0" i="0" u="none" strike="noStrike" kern="1200" cap="none" spc="0" normalizeH="0" baseline="0" noProof="0" dirty="0">
              <a:ln>
                <a:noFill/>
              </a:ln>
              <a:effectLst/>
              <a:uLnTx/>
              <a:uFillTx/>
              <a:latin typeface="Bottega Veneta" pitchFamily="50" charset="0"/>
              <a:ea typeface="+mn-ea"/>
              <a:cs typeface="Times New Roman" panose="02020603050405020304" pitchFamily="18" charset="0"/>
            </a:endParaRPr>
          </a:p>
          <a:p>
            <a:pPr marL="0" marR="0" lvl="0" indent="0" algn="l" defTabSz="609570" rtl="0" eaLnBrk="1" fontAlgn="auto" latinLnBrk="0" hangingPunct="1">
              <a:lnSpc>
                <a:spcPct val="100000"/>
              </a:lnSpc>
              <a:spcBef>
                <a:spcPts val="0"/>
              </a:spcBef>
              <a:spcAft>
                <a:spcPts val="0"/>
              </a:spcAft>
              <a:buClrTx/>
              <a:buSzTx/>
              <a:buFontTx/>
              <a:buNone/>
              <a:tabLst/>
              <a:defRPr/>
            </a:pPr>
            <a:endParaRPr kumimoji="0" lang="it-CH" sz="1600" b="0" i="0" u="none" strike="noStrike" kern="1200" cap="none" spc="0" normalizeH="0" baseline="0" noProof="0" dirty="0">
              <a:ln>
                <a:noFill/>
              </a:ln>
              <a:solidFill>
                <a:prstClr val="black"/>
              </a:solidFill>
              <a:effectLst/>
              <a:uLnTx/>
              <a:uFillTx/>
              <a:latin typeface="Bottega Veneta" pitchFamily="50" charset="0"/>
              <a:ea typeface="+mn-ea"/>
              <a:cs typeface="Times New Roman" panose="02020603050405020304" pitchFamily="18" charset="0"/>
            </a:endParaRPr>
          </a:p>
          <a:p>
            <a:pPr marL="0" marR="0" lvl="0" indent="0" algn="l" defTabSz="609570" rtl="0" eaLnBrk="1" fontAlgn="auto" latinLnBrk="0" hangingPunct="1">
              <a:lnSpc>
                <a:spcPct val="100000"/>
              </a:lnSpc>
              <a:spcBef>
                <a:spcPts val="0"/>
              </a:spcBef>
              <a:spcAft>
                <a:spcPts val="0"/>
              </a:spcAft>
              <a:buClrTx/>
              <a:buSzTx/>
              <a:buFontTx/>
              <a:buNone/>
              <a:tabLst/>
              <a:defRPr/>
            </a:pPr>
            <a:endParaRPr kumimoji="0" lang="it-IT" sz="1600" b="0" i="0" u="none" strike="noStrike" kern="1200" cap="none" spc="0" normalizeH="0" baseline="0" noProof="0" dirty="0">
              <a:ln>
                <a:noFill/>
              </a:ln>
              <a:solidFill>
                <a:prstClr val="black"/>
              </a:solidFill>
              <a:effectLst/>
              <a:uLnTx/>
              <a:uFillTx/>
              <a:latin typeface="Bottega Veneta" pitchFamily="50" charset="0"/>
              <a:ea typeface="+mn-ea"/>
              <a:cs typeface="Times New Roman" panose="02020603050405020304" pitchFamily="18" charset="0"/>
            </a:endParaRPr>
          </a:p>
          <a:p>
            <a:pPr lvl="0" defTabSz="609570">
              <a:defRPr/>
            </a:pPr>
            <a:r>
              <a:rPr lang="en-US" sz="1600" dirty="0">
                <a:solidFill>
                  <a:prstClr val="black"/>
                </a:solidFill>
                <a:latin typeface="Bottega Veneta" pitchFamily="50" charset="0"/>
                <a:cs typeface="Times New Roman" panose="02020603050405020304" pitchFamily="18" charset="0"/>
              </a:rPr>
              <a:t>Please follow this link to </a:t>
            </a:r>
            <a:r>
              <a:rPr lang="en-US" sz="1600" dirty="0" err="1">
                <a:solidFill>
                  <a:prstClr val="black"/>
                </a:solidFill>
                <a:latin typeface="Bottega Veneta" pitchFamily="50" charset="0"/>
                <a:cs typeface="Times New Roman" panose="02020603050405020304" pitchFamily="18" charset="0"/>
              </a:rPr>
              <a:t>Authorfy</a:t>
            </a:r>
            <a:r>
              <a:rPr lang="en-US" sz="1600" dirty="0">
                <a:solidFill>
                  <a:prstClr val="black"/>
                </a:solidFill>
                <a:latin typeface="Bottega Veneta" pitchFamily="50" charset="0"/>
                <a:cs typeface="Times New Roman" panose="02020603050405020304" pitchFamily="18" charset="0"/>
              </a:rPr>
              <a:t> website where authors have posted daily writing challenges. You can choose your own author challenge from the growing selection available. A new challenge is posted daily. </a:t>
            </a:r>
          </a:p>
          <a:p>
            <a:pPr lvl="0" defTabSz="609570">
              <a:defRPr/>
            </a:pPr>
            <a:endParaRPr lang="en-US" sz="1600" dirty="0">
              <a:solidFill>
                <a:prstClr val="black"/>
              </a:solidFill>
              <a:latin typeface="Bottega Veneta" pitchFamily="50" charset="0"/>
              <a:cs typeface="Times New Roman" panose="02020603050405020304" pitchFamily="18" charset="0"/>
            </a:endParaRPr>
          </a:p>
          <a:p>
            <a:pPr lvl="0" defTabSz="609570">
              <a:defRPr/>
            </a:pPr>
            <a:r>
              <a:rPr lang="en-US" sz="1600" dirty="0">
                <a:solidFill>
                  <a:prstClr val="black"/>
                </a:solidFill>
                <a:latin typeface="Bottega Veneta" pitchFamily="50" charset="0"/>
                <a:cs typeface="Times New Roman" panose="02020603050405020304" pitchFamily="18" charset="0"/>
                <a:hlinkClick r:id="rId3"/>
              </a:rPr>
              <a:t>https://authorfy.com/10minutechallenges/</a:t>
            </a:r>
            <a:r>
              <a:rPr lang="en-US" sz="1600" dirty="0">
                <a:solidFill>
                  <a:prstClr val="black"/>
                </a:solidFill>
                <a:latin typeface="Bottega Veneta" pitchFamily="50" charset="0"/>
                <a:cs typeface="Times New Roman" panose="02020603050405020304" pitchFamily="18" charset="0"/>
              </a:rPr>
              <a:t> </a:t>
            </a:r>
          </a:p>
          <a:p>
            <a:pPr lvl="0" defTabSz="609570">
              <a:defRPr/>
            </a:pPr>
            <a:endParaRPr lang="en-US" sz="1600" dirty="0">
              <a:solidFill>
                <a:prstClr val="black"/>
              </a:solidFill>
              <a:latin typeface="Bottega Veneta" pitchFamily="50" charset="0"/>
              <a:cs typeface="Times New Roman" panose="02020603050405020304" pitchFamily="18" charset="0"/>
            </a:endParaRPr>
          </a:p>
          <a:p>
            <a:pPr lvl="0" defTabSz="609570">
              <a:defRPr/>
            </a:pPr>
            <a:endParaRPr lang="it-IT" sz="1600" b="0" i="0" u="none" strike="noStrike" kern="1200" cap="none" spc="0" normalizeH="0" baseline="0" noProof="0" dirty="0">
              <a:ln>
                <a:noFill/>
              </a:ln>
              <a:solidFill>
                <a:prstClr val="black"/>
              </a:solidFill>
              <a:effectLst/>
              <a:uLnTx/>
              <a:uFillTx/>
              <a:latin typeface="Bottega Veneta" pitchFamily="50" charset="0"/>
              <a:cs typeface="Times New Roman" panose="02020603050405020304" pitchFamily="18" charset="0"/>
            </a:endParaRPr>
          </a:p>
          <a:p>
            <a:pPr marL="0" marR="0" lvl="0" indent="0" algn="l" defTabSz="609570" rtl="0" eaLnBrk="1" fontAlgn="auto" latinLnBrk="0" hangingPunct="1">
              <a:lnSpc>
                <a:spcPct val="100000"/>
              </a:lnSpc>
              <a:spcBef>
                <a:spcPts val="0"/>
              </a:spcBef>
              <a:spcAft>
                <a:spcPts val="0"/>
              </a:spcAft>
              <a:buClrTx/>
              <a:buSzTx/>
              <a:buFontTx/>
              <a:buNone/>
              <a:tabLst/>
              <a:defRPr/>
            </a:pPr>
            <a:r>
              <a:rPr lang="it-CH" sz="1600" dirty="0">
                <a:latin typeface="Bottega Veneta"/>
                <a:cs typeface="Times New Roman"/>
              </a:rPr>
              <a:t>20</a:t>
            </a:r>
            <a:r>
              <a:rPr kumimoji="0" lang="it-CH" sz="1600" b="0" i="0" u="none" strike="noStrike" kern="1200" cap="none" spc="0" normalizeH="0" baseline="0" noProof="0" dirty="0">
                <a:ln>
                  <a:noFill/>
                </a:ln>
                <a:effectLst/>
                <a:uLnTx/>
                <a:uFillTx/>
                <a:latin typeface="Bottega Veneta"/>
                <a:cs typeface="Times New Roman"/>
              </a:rPr>
              <a:t> MINUTES</a:t>
            </a:r>
            <a:endParaRPr lang="it-CH" sz="1600" b="0" i="0" u="none" strike="noStrike" kern="1200" cap="none" spc="0" normalizeH="0" baseline="0" noProof="0" dirty="0">
              <a:ln>
                <a:noFill/>
              </a:ln>
              <a:effectLst/>
              <a:uLnTx/>
              <a:uFillTx/>
              <a:latin typeface="Bottega Veneta"/>
              <a:cs typeface="Times New Roman"/>
            </a:endParaRPr>
          </a:p>
        </p:txBody>
      </p:sp>
      <p:cxnSp>
        <p:nvCxnSpPr>
          <p:cNvPr id="11" name="Straight Connector 10">
            <a:extLst>
              <a:ext uri="{FF2B5EF4-FFF2-40B4-BE49-F238E27FC236}">
                <a16:creationId xmlns:a16="http://schemas.microsoft.com/office/drawing/2014/main" id="{E39E5462-41C6-472B-8CE3-3AE5921C2F13}"/>
              </a:ext>
            </a:extLst>
          </p:cNvPr>
          <p:cNvCxnSpPr/>
          <p:nvPr/>
        </p:nvCxnSpPr>
        <p:spPr>
          <a:xfrm flipV="1">
            <a:off x="6191251" y="2258156"/>
            <a:ext cx="4976475" cy="4797"/>
          </a:xfrm>
          <a:prstGeom prst="line">
            <a:avLst/>
          </a:prstGeom>
          <a:ln w="9525">
            <a:solidFill>
              <a:schemeClr val="tx1"/>
            </a:solidFill>
          </a:ln>
          <a:effectLst/>
        </p:spPr>
        <p:style>
          <a:lnRef idx="2">
            <a:schemeClr val="accent1"/>
          </a:lnRef>
          <a:fillRef idx="0">
            <a:schemeClr val="accent1"/>
          </a:fillRef>
          <a:effectRef idx="1">
            <a:schemeClr val="accent1"/>
          </a:effectRef>
          <a:fontRef idx="minor">
            <a:schemeClr val="tx1"/>
          </a:fontRef>
        </p:style>
      </p:cxnSp>
      <p:cxnSp>
        <p:nvCxnSpPr>
          <p:cNvPr id="12" name="Straight Connector 11">
            <a:extLst>
              <a:ext uri="{FF2B5EF4-FFF2-40B4-BE49-F238E27FC236}">
                <a16:creationId xmlns:a16="http://schemas.microsoft.com/office/drawing/2014/main" id="{9E832DD4-53B5-4A75-9B1C-D83B2716765D}"/>
              </a:ext>
            </a:extLst>
          </p:cNvPr>
          <p:cNvCxnSpPr/>
          <p:nvPr/>
        </p:nvCxnSpPr>
        <p:spPr>
          <a:xfrm flipV="1">
            <a:off x="6191251" y="6152281"/>
            <a:ext cx="4976475" cy="4797"/>
          </a:xfrm>
          <a:prstGeom prst="line">
            <a:avLst/>
          </a:prstGeom>
          <a:ln w="9525">
            <a:solidFill>
              <a:schemeClr val="tx1"/>
            </a:solidFill>
          </a:ln>
          <a:effectLst/>
        </p:spPr>
        <p:style>
          <a:lnRef idx="2">
            <a:schemeClr val="accent1"/>
          </a:lnRef>
          <a:fillRef idx="0">
            <a:schemeClr val="accent1"/>
          </a:fillRef>
          <a:effectRef idx="1">
            <a:schemeClr val="accent1"/>
          </a:effectRef>
          <a:fontRef idx="minor">
            <a:schemeClr val="tx1"/>
          </a:fontRef>
        </p:style>
      </p:cxnSp>
      <p:cxnSp>
        <p:nvCxnSpPr>
          <p:cNvPr id="13" name="Straight Connector 12">
            <a:extLst>
              <a:ext uri="{FF2B5EF4-FFF2-40B4-BE49-F238E27FC236}">
                <a16:creationId xmlns:a16="http://schemas.microsoft.com/office/drawing/2014/main" id="{09F4FD8A-A96D-4893-914C-000258D461D9}"/>
              </a:ext>
            </a:extLst>
          </p:cNvPr>
          <p:cNvCxnSpPr/>
          <p:nvPr/>
        </p:nvCxnSpPr>
        <p:spPr>
          <a:xfrm flipV="1">
            <a:off x="6191251" y="5268930"/>
            <a:ext cx="4976475" cy="4797"/>
          </a:xfrm>
          <a:prstGeom prst="line">
            <a:avLst/>
          </a:prstGeom>
          <a:ln w="9525">
            <a:solidFill>
              <a:schemeClr val="tx1"/>
            </a:solidFill>
          </a:ln>
          <a:effectLst/>
        </p:spPr>
        <p:style>
          <a:lnRef idx="2">
            <a:schemeClr val="accent1"/>
          </a:lnRef>
          <a:fillRef idx="0">
            <a:schemeClr val="accent1"/>
          </a:fillRef>
          <a:effectRef idx="1">
            <a:schemeClr val="accent1"/>
          </a:effectRef>
          <a:fontRef idx="minor">
            <a:schemeClr val="tx1"/>
          </a:fontRef>
        </p:style>
      </p:cxnSp>
      <p:pic>
        <p:nvPicPr>
          <p:cNvPr id="3" name="Picture 2"/>
          <p:cNvPicPr>
            <a:picLocks noChangeAspect="1"/>
          </p:cNvPicPr>
          <p:nvPr/>
        </p:nvPicPr>
        <p:blipFill>
          <a:blip r:embed="rId4"/>
          <a:stretch>
            <a:fillRect/>
          </a:stretch>
        </p:blipFill>
        <p:spPr>
          <a:xfrm>
            <a:off x="539750" y="1015660"/>
            <a:ext cx="5245769" cy="5245769"/>
          </a:xfrm>
          <a:prstGeom prst="rect">
            <a:avLst/>
          </a:prstGeom>
        </p:spPr>
      </p:pic>
    </p:spTree>
    <p:extLst>
      <p:ext uri="{BB962C8B-B14F-4D97-AF65-F5344CB8AC3E}">
        <p14:creationId xmlns:p14="http://schemas.microsoft.com/office/powerpoint/2010/main" val="26462390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0E3E2FF3-F617-405B-8674-728BECAE65DF}"/>
              </a:ext>
            </a:extLst>
          </p:cNvPr>
          <p:cNvSpPr>
            <a:spLocks noGrp="1"/>
          </p:cNvSpPr>
          <p:nvPr>
            <p:ph type="body" sz="quarter" idx="12"/>
          </p:nvPr>
        </p:nvSpPr>
        <p:spPr/>
        <p:txBody>
          <a:bodyPr/>
          <a:lstStyle/>
          <a:p>
            <a:r>
              <a:rPr lang="en-US" dirty="0">
                <a:latin typeface="Bottega Veneta"/>
                <a:cs typeface="Times New Roman"/>
              </a:rPr>
              <a:t>GUIDANCE</a:t>
            </a:r>
            <a:endParaRPr lang="en-US" dirty="0"/>
          </a:p>
        </p:txBody>
      </p:sp>
      <p:sp>
        <p:nvSpPr>
          <p:cNvPr id="6" name="TextBox 5">
            <a:extLst>
              <a:ext uri="{FF2B5EF4-FFF2-40B4-BE49-F238E27FC236}">
                <a16:creationId xmlns:a16="http://schemas.microsoft.com/office/drawing/2014/main" id="{D461F009-32D7-4E5D-A9CC-FE5EE9684EB4}"/>
              </a:ext>
            </a:extLst>
          </p:cNvPr>
          <p:cNvSpPr txBox="1"/>
          <p:nvPr/>
        </p:nvSpPr>
        <p:spPr>
          <a:xfrm>
            <a:off x="681567" y="1263650"/>
            <a:ext cx="2743200" cy="34163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t>THE ACTIVITIES SET OUT IN THIS PACK ARE DESIGNED TO BE FLEXIBLE TO ALLOW FOR DAYS WHEN YOU MAY HAVE MORE TIME THAN OTHERS.</a:t>
            </a:r>
          </a:p>
          <a:p>
            <a:r>
              <a:rPr lang="en-US" dirty="0">
                <a:cs typeface="Calibri"/>
              </a:rPr>
              <a:t>WE HAVE SET OUT A SUGGESTED PROGRAMME TO ILLUSTRATE HOW THE ACTIVITES MIGHT FIT IN TO A DAILY / WEEKLY SCEHDULE. </a:t>
            </a:r>
          </a:p>
        </p:txBody>
      </p:sp>
      <p:pic>
        <p:nvPicPr>
          <p:cNvPr id="9" name="Picture 9" descr="A screenshot of a cell phone&#10;&#10;Description generated with very high confidence">
            <a:extLst>
              <a:ext uri="{FF2B5EF4-FFF2-40B4-BE49-F238E27FC236}">
                <a16:creationId xmlns:a16="http://schemas.microsoft.com/office/drawing/2014/main" id="{BD4BA3C6-0533-4C07-A188-9F040EAF6710}"/>
              </a:ext>
            </a:extLst>
          </p:cNvPr>
          <p:cNvPicPr>
            <a:picLocks noChangeAspect="1"/>
          </p:cNvPicPr>
          <p:nvPr/>
        </p:nvPicPr>
        <p:blipFill>
          <a:blip r:embed="rId2"/>
          <a:stretch>
            <a:fillRect/>
          </a:stretch>
        </p:blipFill>
        <p:spPr>
          <a:xfrm>
            <a:off x="4601509" y="154553"/>
            <a:ext cx="5505449" cy="6254054"/>
          </a:xfrm>
          <a:prstGeom prst="rect">
            <a:avLst/>
          </a:prstGeom>
        </p:spPr>
      </p:pic>
    </p:spTree>
    <p:extLst>
      <p:ext uri="{BB962C8B-B14F-4D97-AF65-F5344CB8AC3E}">
        <p14:creationId xmlns:p14="http://schemas.microsoft.com/office/powerpoint/2010/main" val="3589419198"/>
      </p:ext>
    </p:extLst>
  </p:cSld>
  <p:clrMapOvr>
    <a:masterClrMapping/>
  </p:clrMapOvr>
</p:sld>
</file>

<file path=ppt/theme/theme1.xml><?xml version="1.0" encoding="utf-8"?>
<a:theme xmlns:a="http://schemas.openxmlformats.org/drawingml/2006/main" name="Text + imag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1_Images">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Images">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55C36B20FA2E3843881A6D7EFE4EB377" ma:contentTypeVersion="10" ma:contentTypeDescription="Create a new document." ma:contentTypeScope="" ma:versionID="c27d6e2cbd7cd32babff5f70cf8fd20d">
  <xsd:schema xmlns:xsd="http://www.w3.org/2001/XMLSchema" xmlns:xs="http://www.w3.org/2001/XMLSchema" xmlns:p="http://schemas.microsoft.com/office/2006/metadata/properties" xmlns:ns3="66164669-a466-4572-a440-a50010584701" targetNamespace="http://schemas.microsoft.com/office/2006/metadata/properties" ma:root="true" ma:fieldsID="a5fe4b64657bec9298e167f48e3a507f" ns3:_="">
    <xsd:import namespace="66164669-a466-4572-a440-a50010584701"/>
    <xsd:element name="properties">
      <xsd:complexType>
        <xsd:sequence>
          <xsd:element name="documentManagement">
            <xsd:complexType>
              <xsd:all>
                <xsd:element ref="ns3:MediaServiceMetadata" minOccurs="0"/>
                <xsd:element ref="ns3:MediaServiceFastMetadata" minOccurs="0"/>
                <xsd:element ref="ns3:MediaServiceDateTaken" minOccurs="0"/>
                <xsd:element ref="ns3:MediaServiceAutoTags" minOccurs="0"/>
                <xsd:element ref="ns3:MediaServiceOCR" minOccurs="0"/>
                <xsd:element ref="ns3:MediaServiceGenerationTime" minOccurs="0"/>
                <xsd:element ref="ns3:MediaServiceEventHashCode" minOccurs="0"/>
                <xsd:element ref="ns3:MediaServiceAutoKeyPoints" minOccurs="0"/>
                <xsd:element ref="ns3:MediaServiceKeyPoints"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6164669-a466-4572-a440-a5001058470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OCR" ma:index="12" nillable="true" ma:displayName="Extracted Text" ma:internalName="MediaServiceOCR" ma:readOnly="true">
      <xsd:simpleType>
        <xsd:restriction base="dms:Note">
          <xsd:maxLength value="255"/>
        </xsd:restriction>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element name="MediaServiceLocation" ma:index="17" nillable="true" ma:displayName="Location" ma:internalName="MediaServiceLocatio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1F880470-6DFF-4A41-93C5-F74014D979D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6164669-a466-4572-a440-a5001058470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EA92C865-F60D-4715-986F-E8863D11B414}">
  <ds:schemaRefs>
    <ds:schemaRef ds:uri="http://schemas.microsoft.com/sharepoint/v3/contenttype/forms"/>
  </ds:schemaRefs>
</ds:datastoreItem>
</file>

<file path=customXml/itemProps3.xml><?xml version="1.0" encoding="utf-8"?>
<ds:datastoreItem xmlns:ds="http://schemas.openxmlformats.org/officeDocument/2006/customXml" ds:itemID="{9F6D2371-908E-4CA3-A7E9-829F15D3B8EC}">
  <ds:schemaRefs>
    <ds:schemaRef ds:uri="66164669-a466-4572-a440-a50010584701"/>
    <ds:schemaRef ds:uri="http://schemas.microsoft.com/office/2006/metadata/properties"/>
    <ds:schemaRef ds:uri="http://purl.org/dc/dcmitype/"/>
    <ds:schemaRef ds:uri="http://schemas.microsoft.com/office/2006/documentManagement/types"/>
    <ds:schemaRef ds:uri="http://purl.org/dc/elements/1.1/"/>
    <ds:schemaRef ds:uri="http://schemas.microsoft.com/office/infopath/2007/PartnerControls"/>
    <ds:schemaRef ds:uri="http://schemas.openxmlformats.org/package/2006/metadata/core-properties"/>
    <ds:schemaRef ds:uri="http://www.w3.org/XML/1998/namespace"/>
    <ds:schemaRef ds:uri="http://purl.org/dc/terms/"/>
  </ds:schemaRefs>
</ds:datastoreItem>
</file>

<file path=docProps/app.xml><?xml version="1.0" encoding="utf-8"?>
<Properties xmlns="http://schemas.openxmlformats.org/officeDocument/2006/extended-properties" xmlns:vt="http://schemas.openxmlformats.org/officeDocument/2006/docPropsVTypes">
  <TotalTime>217</TotalTime>
  <Words>1382</Words>
  <Application>Microsoft Office PowerPoint</Application>
  <PresentationFormat>Widescreen</PresentationFormat>
  <Paragraphs>215</Paragraphs>
  <Slides>22</Slides>
  <Notes>4</Notes>
  <HiddenSlides>0</HiddenSlides>
  <MMClips>0</MMClips>
  <ScaleCrop>false</ScaleCrop>
  <HeadingPairs>
    <vt:vector size="6" baseType="variant">
      <vt:variant>
        <vt:lpstr>Fonts Used</vt:lpstr>
      </vt:variant>
      <vt:variant>
        <vt:i4>7</vt:i4>
      </vt:variant>
      <vt:variant>
        <vt:lpstr>Theme</vt:lpstr>
      </vt:variant>
      <vt:variant>
        <vt:i4>3</vt:i4>
      </vt:variant>
      <vt:variant>
        <vt:lpstr>Slide Titles</vt:lpstr>
      </vt:variant>
      <vt:variant>
        <vt:i4>22</vt:i4>
      </vt:variant>
    </vt:vector>
  </HeadingPairs>
  <TitlesOfParts>
    <vt:vector size="32" baseType="lpstr">
      <vt:lpstr>Arial</vt:lpstr>
      <vt:lpstr>Berthold Akzidenz Grotesk Light</vt:lpstr>
      <vt:lpstr>Berthold Akzidenz-Grotesk Light</vt:lpstr>
      <vt:lpstr>Bottega Veneta</vt:lpstr>
      <vt:lpstr>Calibri</vt:lpstr>
      <vt:lpstr>Segoe UI</vt:lpstr>
      <vt:lpstr>Times New Roman</vt:lpstr>
      <vt:lpstr>Text + image</vt:lpstr>
      <vt:lpstr>1_Images</vt:lpstr>
      <vt:lpstr>Images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Paula Moss</dc:creator>
  <cp:lastModifiedBy>Mr E JAMES</cp:lastModifiedBy>
  <cp:revision>6</cp:revision>
  <dcterms:created xsi:type="dcterms:W3CDTF">2020-05-13T15:30:03Z</dcterms:created>
  <dcterms:modified xsi:type="dcterms:W3CDTF">2020-06-18T11:25:04Z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0x01010055C36B20FA2E3843881A6D7EFE4EB377</vt:lpwstr>
  </property>
</Properties>
</file>