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7" r:id="rId5"/>
    <p:sldId id="25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91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7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17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71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46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2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480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42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426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680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70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b="1" u="sng" dirty="0" smtClean="0">
                <a:latin typeface="Arial Narrow" panose="020B0606020202030204" pitchFamily="34" charset="0"/>
              </a:rPr>
              <a:t>Y6 Science – Body Health</a:t>
            </a:r>
            <a:endParaRPr lang="en-US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1323832"/>
            <a:ext cx="10382958" cy="5076967"/>
          </a:xfrm>
        </p:spPr>
        <p:txBody>
          <a:bodyPr>
            <a:noAutofit/>
          </a:bodyPr>
          <a:lstStyle/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This is the first lesson in our new unit on the Human Body. </a:t>
            </a:r>
          </a:p>
          <a:p>
            <a:pPr algn="l"/>
            <a:r>
              <a:rPr lang="en-GB" sz="4000" dirty="0">
                <a:latin typeface="Arial Narrow" panose="020B0606020202030204" pitchFamily="34" charset="0"/>
              </a:rPr>
              <a:t> </a:t>
            </a:r>
            <a:r>
              <a:rPr lang="en-GB" sz="4000" u="sng" dirty="0" smtClean="0">
                <a:latin typeface="Arial Narrow" panose="020B0606020202030204" pitchFamily="34" charset="0"/>
              </a:rPr>
              <a:t>Objective:</a:t>
            </a:r>
            <a:endParaRPr lang="en-GB" sz="4000" dirty="0" smtClean="0">
              <a:latin typeface="Arial Narrow" panose="020B060602020203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Arial Narrow" panose="020B0606020202030204" pitchFamily="34" charset="0"/>
              </a:rPr>
              <a:t>To recognise </a:t>
            </a:r>
            <a:r>
              <a:rPr lang="en-GB" sz="4000" dirty="0">
                <a:latin typeface="Arial Narrow" panose="020B0606020202030204" pitchFamily="34" charset="0"/>
              </a:rPr>
              <a:t>the impact of diet, exercise, drugs and lifestyle on the way </a:t>
            </a:r>
            <a:r>
              <a:rPr lang="en-GB" sz="4000" dirty="0" smtClean="0">
                <a:latin typeface="Arial Narrow" panose="020B0606020202030204" pitchFamily="34" charset="0"/>
              </a:rPr>
              <a:t>our </a:t>
            </a:r>
            <a:r>
              <a:rPr lang="en-GB" sz="4000" dirty="0">
                <a:latin typeface="Arial Narrow" panose="020B0606020202030204" pitchFamily="34" charset="0"/>
              </a:rPr>
              <a:t>bodies </a:t>
            </a:r>
            <a:r>
              <a:rPr lang="en-GB" sz="4000" dirty="0" smtClean="0">
                <a:latin typeface="Arial Narrow" panose="020B0606020202030204" pitchFamily="34" charset="0"/>
              </a:rPr>
              <a:t>function.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4000" dirty="0">
              <a:latin typeface="Arial Narrow" panose="020B0606020202030204" pitchFamily="34" charset="0"/>
            </a:endParaRP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This lesson links with science work you did back in Y3, and more recent work in PSHE in Y5/6. </a:t>
            </a:r>
            <a:endParaRPr lang="en-GB" sz="4000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85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b="1" u="sng" dirty="0" smtClean="0">
                <a:latin typeface="Arial Narrow" panose="020B0606020202030204" pitchFamily="34" charset="0"/>
              </a:rPr>
              <a:t>Y6 Science – Body Health</a:t>
            </a:r>
            <a:endParaRPr lang="en-US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1323832"/>
            <a:ext cx="9304785" cy="5076967"/>
          </a:xfrm>
        </p:spPr>
        <p:txBody>
          <a:bodyPr>
            <a:noAutofit/>
          </a:bodyPr>
          <a:lstStyle/>
          <a:p>
            <a:pPr algn="l"/>
            <a:r>
              <a:rPr lang="en-GB" sz="4000" dirty="0" smtClean="0">
                <a:latin typeface="CoopForged" pitchFamily="50" charset="0"/>
              </a:rPr>
              <a:t>You will remember the ‘</a:t>
            </a:r>
            <a:r>
              <a:rPr lang="en-GB" sz="4000" dirty="0" err="1" smtClean="0">
                <a:latin typeface="CoopForged" pitchFamily="50" charset="0"/>
              </a:rPr>
              <a:t>Eatwell</a:t>
            </a:r>
            <a:r>
              <a:rPr lang="en-GB" sz="4000" dirty="0" smtClean="0">
                <a:latin typeface="CoopForged" pitchFamily="50" charset="0"/>
              </a:rPr>
              <a:t> Plate’ which shows the proportion of your daily food intake that should come from each of the 5 food groups</a:t>
            </a:r>
          </a:p>
          <a:p>
            <a:pPr algn="l"/>
            <a:r>
              <a:rPr lang="en-GB" sz="4000" dirty="0" smtClean="0">
                <a:latin typeface="CoopForged" pitchFamily="50" charset="0"/>
              </a:rPr>
              <a:t>(carbohydrates, fruit/veg, protein, dairy and fats). </a:t>
            </a:r>
          </a:p>
          <a:p>
            <a:pPr algn="l"/>
            <a:endParaRPr lang="en-GB" sz="4000" dirty="0">
              <a:latin typeface="CoopForged" pitchFamily="50" charset="0"/>
            </a:endParaRPr>
          </a:p>
          <a:p>
            <a:pPr algn="l"/>
            <a:r>
              <a:rPr lang="en-GB" sz="4000" dirty="0" smtClean="0">
                <a:latin typeface="CoopForged" pitchFamily="50" charset="0"/>
              </a:rPr>
              <a:t>Think about the food you ate yesterday. </a:t>
            </a:r>
          </a:p>
          <a:p>
            <a:pPr algn="l"/>
            <a:r>
              <a:rPr lang="en-GB" sz="4000" dirty="0" smtClean="0">
                <a:latin typeface="CoopForged" pitchFamily="50" charset="0"/>
              </a:rPr>
              <a:t>Do you think you have a healthy, balanced diet?  </a:t>
            </a:r>
            <a:endParaRPr lang="en-GB" sz="4000" dirty="0">
              <a:latin typeface="CoopForged" pitchFamily="50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576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881" t="16778" r="19861" b="6637"/>
          <a:stretch/>
        </p:blipFill>
        <p:spPr>
          <a:xfrm>
            <a:off x="1154166" y="-34032"/>
            <a:ext cx="9804986" cy="689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71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b="1" u="sng" dirty="0" smtClean="0">
                <a:latin typeface="Arial Narrow" panose="020B0606020202030204" pitchFamily="34" charset="0"/>
              </a:rPr>
              <a:t>Y6 Science – Body Health</a:t>
            </a:r>
            <a:endParaRPr lang="en-US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982638"/>
            <a:ext cx="10382958" cy="5076967"/>
          </a:xfrm>
        </p:spPr>
        <p:txBody>
          <a:bodyPr>
            <a:noAutofit/>
          </a:bodyPr>
          <a:lstStyle/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Login to Espresso (Discovery Education). </a:t>
            </a: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Username: student28853</a:t>
            </a: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Password: </a:t>
            </a:r>
            <a:r>
              <a:rPr lang="en-GB" sz="4000" dirty="0" err="1" smtClean="0">
                <a:latin typeface="Arial Narrow" panose="020B0606020202030204" pitchFamily="34" charset="0"/>
              </a:rPr>
              <a:t>oaktree</a:t>
            </a:r>
            <a:endParaRPr lang="en-GB" sz="4000" dirty="0" smtClean="0">
              <a:latin typeface="Arial Narrow" panose="020B0606020202030204" pitchFamily="34" charset="0"/>
            </a:endParaRPr>
          </a:p>
          <a:p>
            <a:pPr algn="l"/>
            <a:endParaRPr lang="en-GB" sz="1200" dirty="0">
              <a:latin typeface="Arial Narrow" panose="020B0606020202030204" pitchFamily="34" charset="0"/>
            </a:endParaRP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Search in KS2 Science, in the ‘Animals, including Humans’ section. </a:t>
            </a:r>
          </a:p>
          <a:p>
            <a:pPr algn="l"/>
            <a:endParaRPr lang="en-GB" sz="1200" dirty="0">
              <a:latin typeface="Arial Narrow" panose="020B0606020202030204" pitchFamily="34" charset="0"/>
            </a:endParaRPr>
          </a:p>
          <a:p>
            <a:pPr algn="l"/>
            <a:r>
              <a:rPr lang="en-GB" sz="4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Watch</a:t>
            </a:r>
            <a:r>
              <a:rPr lang="en-GB" sz="4000" dirty="0" smtClean="0">
                <a:latin typeface="Arial Narrow" panose="020B0606020202030204" pitchFamily="34" charset="0"/>
              </a:rPr>
              <a:t> the two videos linked to the impact of diet, drugs and exercise on the body in ‘Bodies (Upper)’. </a:t>
            </a:r>
          </a:p>
          <a:p>
            <a:pPr algn="l"/>
            <a:r>
              <a:rPr lang="en-GB" sz="4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Read</a:t>
            </a:r>
            <a:r>
              <a:rPr lang="en-GB" sz="4000" dirty="0" smtClean="0">
                <a:latin typeface="Arial Narrow" panose="020B0606020202030204" pitchFamily="34" charset="0"/>
              </a:rPr>
              <a:t> the fact-file: ‘Why is sleep necessary?’ </a:t>
            </a:r>
            <a:endParaRPr lang="en-GB" sz="4000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243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b="1" u="sng" dirty="0" smtClean="0">
                <a:latin typeface="Arial Narrow" panose="020B0606020202030204" pitchFamily="34" charset="0"/>
              </a:rPr>
              <a:t>Y6 Science – Body Health</a:t>
            </a:r>
            <a:endParaRPr lang="en-US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982638"/>
            <a:ext cx="10382958" cy="5076967"/>
          </a:xfrm>
        </p:spPr>
        <p:txBody>
          <a:bodyPr>
            <a:noAutofit/>
          </a:bodyPr>
          <a:lstStyle/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Login to Espresso (Discovery Education). </a:t>
            </a: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Username: student28853</a:t>
            </a: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Password: </a:t>
            </a:r>
            <a:r>
              <a:rPr lang="en-GB" sz="4000" dirty="0" err="1" smtClean="0">
                <a:latin typeface="Arial Narrow" panose="020B0606020202030204" pitchFamily="34" charset="0"/>
              </a:rPr>
              <a:t>oaktree</a:t>
            </a:r>
            <a:endParaRPr lang="en-GB" sz="4000" dirty="0" smtClean="0">
              <a:latin typeface="Arial Narrow" panose="020B0606020202030204" pitchFamily="34" charset="0"/>
            </a:endParaRPr>
          </a:p>
          <a:p>
            <a:pPr algn="l"/>
            <a:endParaRPr lang="en-GB" sz="1200" dirty="0">
              <a:latin typeface="Arial Narrow" panose="020B0606020202030204" pitchFamily="34" charset="0"/>
            </a:endParaRPr>
          </a:p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Search in KS2 Science, in the ‘Animals, including Humans’ section. </a:t>
            </a:r>
          </a:p>
          <a:p>
            <a:pPr algn="l"/>
            <a:endParaRPr lang="en-GB" sz="1200" dirty="0">
              <a:latin typeface="Arial Narrow" panose="020B0606020202030204" pitchFamily="34" charset="0"/>
            </a:endParaRPr>
          </a:p>
          <a:p>
            <a:pPr algn="l"/>
            <a:r>
              <a:rPr lang="en-GB" sz="4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Watch</a:t>
            </a:r>
            <a:r>
              <a:rPr lang="en-GB" sz="4000" dirty="0" smtClean="0">
                <a:latin typeface="Arial Narrow" panose="020B0606020202030204" pitchFamily="34" charset="0"/>
              </a:rPr>
              <a:t> the two videos linked to the impact of diet, drugs and exercise on the body in ‘Bodies (Upper)’. </a:t>
            </a:r>
          </a:p>
          <a:p>
            <a:pPr algn="l"/>
            <a:r>
              <a:rPr lang="en-GB" sz="4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Read</a:t>
            </a:r>
            <a:r>
              <a:rPr lang="en-GB" sz="4000" dirty="0" smtClean="0">
                <a:latin typeface="Arial Narrow" panose="020B0606020202030204" pitchFamily="34" charset="0"/>
              </a:rPr>
              <a:t> the fact-file: ‘Why is sleep necessary?’ </a:t>
            </a:r>
            <a:endParaRPr lang="en-GB" sz="4000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581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b="1" u="sng" dirty="0" smtClean="0">
                <a:latin typeface="Arial Narrow" panose="020B0606020202030204" pitchFamily="34" charset="0"/>
              </a:rPr>
              <a:t>Y6 Science – Body Health</a:t>
            </a:r>
            <a:endParaRPr lang="en-US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1241945"/>
            <a:ext cx="10382958" cy="5076967"/>
          </a:xfrm>
        </p:spPr>
        <p:txBody>
          <a:bodyPr>
            <a:noAutofit/>
          </a:bodyPr>
          <a:lstStyle/>
          <a:p>
            <a:pPr algn="l"/>
            <a:r>
              <a:rPr lang="en-GB" sz="4000" dirty="0" smtClean="0">
                <a:latin typeface="Arial Narrow" panose="020B0606020202030204" pitchFamily="34" charset="0"/>
              </a:rPr>
              <a:t>Now complete the following tasks in the ‘printable resources’ (in the same section of Espresso as videos):</a:t>
            </a:r>
          </a:p>
          <a:p>
            <a:pPr marL="742950" indent="-742950" algn="l">
              <a:buAutoNum type="arabicParenR"/>
            </a:pPr>
            <a:r>
              <a:rPr lang="en-GB" sz="4000" dirty="0" smtClean="0">
                <a:latin typeface="Arial Narrow" panose="020B0606020202030204" pitchFamily="34" charset="0"/>
              </a:rPr>
              <a:t>Food labelling</a:t>
            </a:r>
          </a:p>
          <a:p>
            <a:pPr marL="742950" indent="-742950" algn="l">
              <a:buAutoNum type="arabicParenR"/>
            </a:pPr>
            <a:r>
              <a:rPr lang="en-GB" sz="4000" dirty="0" smtClean="0">
                <a:latin typeface="Arial Narrow" panose="020B0606020202030204" pitchFamily="34" charset="0"/>
              </a:rPr>
              <a:t>How much in your dinner? </a:t>
            </a:r>
          </a:p>
          <a:p>
            <a:pPr marL="742950" indent="-742950" algn="l">
              <a:buAutoNum type="arabicParenR"/>
            </a:pPr>
            <a:endParaRPr lang="en-GB" sz="4000" dirty="0">
              <a:latin typeface="Arial Narrow" panose="020B0606020202030204" pitchFamily="34" charset="0"/>
            </a:endParaRPr>
          </a:p>
          <a:p>
            <a:pPr algn="l"/>
            <a:r>
              <a:rPr lang="en-GB" sz="4000" u="sng" dirty="0" smtClean="0">
                <a:latin typeface="Arial Narrow" panose="020B0606020202030204" pitchFamily="34" charset="0"/>
              </a:rPr>
              <a:t>Extension task</a:t>
            </a:r>
            <a:r>
              <a:rPr lang="en-GB" sz="4000" dirty="0" smtClean="0">
                <a:latin typeface="Arial Narrow" panose="020B0606020202030204" pitchFamily="34" charset="0"/>
              </a:rPr>
              <a:t>: create a poster or PowerPoint presentation on the things we should do/not do to keep our  bodies healthy.  </a:t>
            </a:r>
            <a:endParaRPr lang="en-GB" sz="4000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835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5035" t="15252" r="35070" b="9376"/>
          <a:stretch/>
        </p:blipFill>
        <p:spPr>
          <a:xfrm>
            <a:off x="696036" y="0"/>
            <a:ext cx="4804012" cy="68098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5035" t="15812" r="35070" b="9188"/>
          <a:stretch/>
        </p:blipFill>
        <p:spPr>
          <a:xfrm>
            <a:off x="6441743" y="4811"/>
            <a:ext cx="4858604" cy="685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854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312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Narrow</vt:lpstr>
      <vt:lpstr>Calibri</vt:lpstr>
      <vt:lpstr>Calibri Light</vt:lpstr>
      <vt:lpstr>CoopForged</vt:lpstr>
      <vt:lpstr>Office Theme</vt:lpstr>
      <vt:lpstr>Y6 Science – Body Health</vt:lpstr>
      <vt:lpstr>Y6 Science – Body Health</vt:lpstr>
      <vt:lpstr>PowerPoint Presentation</vt:lpstr>
      <vt:lpstr>Y6 Science – Body Health</vt:lpstr>
      <vt:lpstr>Y6 Science – Body Health</vt:lpstr>
      <vt:lpstr>Y6 Science – Body Health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Y6 Science - Classification</dc:title>
  <dc:creator>Verity Ketteringham</dc:creator>
  <cp:lastModifiedBy>Verity Ketteringham</cp:lastModifiedBy>
  <cp:revision>16</cp:revision>
  <dcterms:created xsi:type="dcterms:W3CDTF">2020-04-13T13:48:48Z</dcterms:created>
  <dcterms:modified xsi:type="dcterms:W3CDTF">2020-04-14T13:11:22Z</dcterms:modified>
</cp:coreProperties>
</file>