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6" r:id="rId5"/>
    <p:sldMasterId id="2147483671" r:id="rId6"/>
  </p:sldMasterIdLst>
  <p:notesMasterIdLst>
    <p:notesMasterId r:id="rId16"/>
  </p:notesMasterIdLst>
  <p:sldIdLst>
    <p:sldId id="261" r:id="rId7"/>
    <p:sldId id="258" r:id="rId8"/>
    <p:sldId id="259" r:id="rId9"/>
    <p:sldId id="260" r:id="rId10"/>
    <p:sldId id="262" r:id="rId11"/>
    <p:sldId id="264" r:id="rId12"/>
    <p:sldId id="265" r:id="rId13"/>
    <p:sldId id="266" r:id="rId14"/>
    <p:sldId id="267" r:id="rId15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7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20.04.2020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6363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ojs-my.sharepoint.com/:f:/g/personal/ed_james_oakfield_surrey_sch_uk/Ei8B11_kyXtLj-jMr0UsndwBptU0Z_pOvIXIH9aTAPGsXg?e=nipsde" TargetMode="External"/><Relationship Id="rId5" Type="http://schemas.openxmlformats.org/officeDocument/2006/relationships/hyperlink" Target="https://ojs-my.sharepoint.com/:f:/g/personal/ed_james_oakfield_surrey_sch_uk/EuAeD4fuk69Lr8_nZgcLDwMBMGyNlb2BvAIIVpou4fOMUA?e=1i97XW" TargetMode="External"/><Relationship Id="rId4" Type="http://schemas.openxmlformats.org/officeDocument/2006/relationships/hyperlink" Target="https://ojs-my.sharepoint.com/:f:/g/personal/ed_james_oakfield_surrey_sch_uk/EjdfnE821IBBpNZWyf0Ejb0B_5sNElTjGPeBUAkjUOl2eQ?e=8srXpu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imaryhomeworkhelp.co.uk/literacy/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bbc.co.uk/bitesize/topics/zhrrd2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www.crickweb.co.uk/ks2literacy.html" TargetMode="External"/><Relationship Id="rId5" Type="http://schemas.openxmlformats.org/officeDocument/2006/relationships/hyperlink" Target="http://www.sheppardsoftware.com/grammargames/pandapopPartsofSpeech.htm" TargetMode="External"/><Relationship Id="rId4" Type="http://schemas.openxmlformats.org/officeDocument/2006/relationships/hyperlink" Target="https://www.topmarks.co.uk/english-games/7-11-years/spelling-and-grammar" TargetMode="External"/><Relationship Id="rId9" Type="http://schemas.openxmlformats.org/officeDocument/2006/relationships/hyperlink" Target="http://www.funenglishgames.com/grammargames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cid:image005.jpg@01D1034B.D8F57310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3210636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/>
              <a:t>YEAR 3 HOME LEARNING </a:t>
            </a:r>
          </a:p>
          <a:p>
            <a:pPr algn="ctr"/>
            <a:endParaRPr lang="it-CH" sz="2800" dirty="0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</a:rPr>
              <a:t>2 WEEK BLOCK: ENGLISH</a:t>
            </a: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2417" r="13937"/>
          <a:stretch/>
        </p:blipFill>
        <p:spPr>
          <a:xfrm>
            <a:off x="-128337" y="0"/>
            <a:ext cx="6128084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772246"/>
            <a:ext cx="5376334" cy="569386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COMPREHENSION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Please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start each English session with a mini comprehension from the folder provided online.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Each comprehension comes with an answer sheet.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Read aloud to someone at home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if you need to, 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to help you with this task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An</a:t>
            </a:r>
            <a:r>
              <a:rPr kumimoji="0" lang="en-GB" sz="16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 Ancient Egypt Activity pack</a:t>
            </a:r>
          </a:p>
          <a:p>
            <a:pPr lvl="0" defTabSz="609570">
              <a:defRPr/>
            </a:pPr>
            <a:r>
              <a:rPr lang="en-GB" sz="12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  <a:hlinkClick r:id="rId4"/>
              </a:rPr>
              <a:t>https://ojs-my.sharepoint.com/:f:/g/personal/ed_james_oakfield_surrey_sch_uk/EjdfnE821IBBpNZWyf0Ejb0B_5sNElTjGPeBUAkjUOl2eQ?e=8srXpu</a:t>
            </a:r>
            <a:endParaRPr lang="en-GB" sz="12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Rainforests activity pack</a:t>
            </a:r>
          </a:p>
          <a:p>
            <a:pPr lvl="0" defTabSz="609570">
              <a:defRPr/>
            </a:pPr>
            <a:r>
              <a:rPr lang="en-GB" sz="12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  <a:hlinkClick r:id="rId5"/>
              </a:rPr>
              <a:t>https://ojs-my.sharepoint.com/:f:/g/personal/ed_james_oakfield_surrey_sch_uk/EuAeD4fuk69Lr8_nZgcLDwMBMGyNlb2BvAIIVpou4fOMUA?e=1i97XW</a:t>
            </a:r>
            <a:endParaRPr lang="en-GB" sz="1200" dirty="0" smtClean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Stone</a:t>
            </a:r>
            <a:r>
              <a:rPr kumimoji="0" lang="en-GB" sz="16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 Age Activity pack</a:t>
            </a:r>
          </a:p>
          <a:p>
            <a:pPr lvl="0" defTabSz="609570">
              <a:defRPr/>
            </a:pPr>
            <a:r>
              <a:rPr lang="en-GB" sz="12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  <a:hlinkClick r:id="rId6"/>
              </a:rPr>
              <a:t>https://ojs-my.sharepoint.com/:f:/g/personal/ed_james_oakfield_surrey_sch_uk/Ei8B11_kyXtLj-jMr0UsndwBptU0Z_pOvIXIH9aTAPGsXg?e=nipsde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55640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4579124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/>
              <a:t>ACTIVITY 1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3212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GRAMMAR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Choose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a game each day from one of the websites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below.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  <a:hlinkClick r:id="rId4"/>
            </a:endParaRPr>
          </a:p>
          <a:p>
            <a:pPr lvl="0" defTabSz="609570">
              <a:defRPr/>
            </a:pPr>
            <a:r>
              <a:rPr lang="en-GB" sz="1600" dirty="0" smtClean="0">
                <a:hlinkClick r:id="rId4"/>
              </a:rPr>
              <a:t>https://www.topmarks.co.uk/english-games/7-11-years/spelling-and-grammar</a:t>
            </a:r>
            <a:r>
              <a:rPr lang="en-GB" sz="1600" dirty="0" smtClean="0"/>
              <a:t> </a:t>
            </a:r>
          </a:p>
          <a:p>
            <a:r>
              <a:rPr lang="en-GB" sz="1600" dirty="0" smtClean="0">
                <a:hlinkClick r:id="rId5"/>
              </a:rPr>
              <a:t>http://www.sheppardsoftware.com/grammargames/pandapopPartsofSpeech.htm</a:t>
            </a:r>
            <a:r>
              <a:rPr lang="en-GB" sz="1600" dirty="0" smtClean="0"/>
              <a:t> </a:t>
            </a:r>
          </a:p>
          <a:p>
            <a:r>
              <a:rPr lang="en-GB" sz="1600" dirty="0" smtClean="0">
                <a:hlinkClick r:id="rId6"/>
              </a:rPr>
              <a:t>http://www.crickweb.co.uk/ks2literacy.html</a:t>
            </a:r>
            <a:r>
              <a:rPr lang="en-GB" sz="1600" dirty="0" smtClean="0"/>
              <a:t> </a:t>
            </a:r>
          </a:p>
          <a:p>
            <a:r>
              <a:rPr lang="en-GB" sz="1600" dirty="0" smtClean="0">
                <a:hlinkClick r:id="rId7"/>
              </a:rPr>
              <a:t>https://www.bbc.co.uk/bitesize/topics/zhrrd2p</a:t>
            </a:r>
            <a:r>
              <a:rPr lang="en-GB" sz="1600" dirty="0" smtClean="0"/>
              <a:t> </a:t>
            </a:r>
          </a:p>
          <a:p>
            <a:r>
              <a:rPr lang="en-GB" sz="1600" dirty="0" smtClean="0">
                <a:hlinkClick r:id="rId8"/>
              </a:rPr>
              <a:t>http://www.primaryhomeworkhelp.co.uk/literacy/</a:t>
            </a:r>
            <a:r>
              <a:rPr lang="en-GB" sz="1600" dirty="0" smtClean="0"/>
              <a:t> </a:t>
            </a:r>
          </a:p>
          <a:p>
            <a:r>
              <a:rPr lang="en-GB" sz="1600" dirty="0" smtClean="0">
                <a:hlinkClick r:id="rId9"/>
              </a:rPr>
              <a:t>http://www.funenglishgames.com/grammargames.html</a:t>
            </a:r>
            <a:r>
              <a:rPr lang="en-GB" sz="1600" dirty="0" smtClean="0"/>
              <a:t> </a:t>
            </a:r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55640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/>
              <a:t>ACTIVITY 2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 website where authors have posted daily writing challenges.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You can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choose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your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Alternatively or as well as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you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/>
              <a:t>ACTIVITY 3</a:t>
            </a:r>
            <a:endParaRPr lang="it-IT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dirty="0" smtClean="0"/>
              <a:t>WRITING COMPOSITION</a:t>
            </a:r>
            <a:endParaRPr lang="it-CH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150" y="4236558"/>
            <a:ext cx="2517633" cy="136492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altLang="en-US" sz="1600" dirty="0"/>
              <a:t>Write a story about this picture and give your story a name.</a:t>
            </a:r>
            <a:endParaRPr lang="en-US" altLang="en-US" sz="1600" dirty="0">
              <a:latin typeface="+mn-lt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275"/>
          <a:stretch/>
        </p:blipFill>
        <p:spPr bwMode="auto">
          <a:xfrm>
            <a:off x="7839775" y="2291210"/>
            <a:ext cx="1809607" cy="1945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113655" y="4272640"/>
            <a:ext cx="2559165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an explanation as to why you would choose your option.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sp>
        <p:nvSpPr>
          <p:cNvPr id="10" name="Rectangle 9"/>
          <p:cNvSpPr/>
          <p:nvPr/>
        </p:nvSpPr>
        <p:spPr>
          <a:xfrm>
            <a:off x="2697940" y="4281794"/>
            <a:ext cx="2299703" cy="20621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tr-TR" altLang="en-US" sz="1600" dirty="0"/>
              <a:t>If you had one superpower, what would it be? Explain why you have chosen that superpower, what you would do with it, and how it would change your life.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7798259" y="4272640"/>
            <a:ext cx="185112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Recreate a new ending for the last book you read.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19877" y="4272640"/>
            <a:ext cx="2514607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altLang="en-US" sz="1600" dirty="0"/>
              <a:t>What questions come to your mind when you see this picture?</a:t>
            </a:r>
            <a:endParaRPr lang="en-GB" sz="1600" dirty="0" smtClean="0"/>
          </a:p>
        </p:txBody>
      </p:sp>
      <p:pic>
        <p:nvPicPr>
          <p:cNvPr id="15" name="Picture 5" descr="beckynetleyphotography:&#10;&#10;Not sure if I’ve uploaded this one before, but its one of my most liked pictures and the one everyone remembers! 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65" y="2309478"/>
            <a:ext cx="2377557" cy="1927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https://aspergersmom.files.wordpress.com/2013/05/super-power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663" y="2309478"/>
            <a:ext cx="2216669" cy="1945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 descr="A Little Tech: Visual Writing Prompts: 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655" y="2287638"/>
            <a:ext cx="2422860" cy="1994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Content Placeholder 3" descr="QUESTIONING: What questions come to mind when you see this image? List your questions in your reading journal.: "/>
          <p:cNvPicPr>
            <a:picLocks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52642" y="2287638"/>
            <a:ext cx="1820228" cy="194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5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dirty="0" smtClean="0"/>
              <a:t>WRITING COMPOSITION</a:t>
            </a:r>
            <a:endParaRPr lang="it-CH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2255833"/>
            <a:ext cx="2016224" cy="2031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9667" y="4312186"/>
            <a:ext cx="20162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One day you find this door in the corner of your room. What is it for? Where does it take you?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4552149" y="4340761"/>
            <a:ext cx="39990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Create a travel brochure for a chosen </a:t>
            </a:r>
            <a:r>
              <a:rPr lang="en-GB" sz="1600" dirty="0" smtClean="0"/>
              <a:t>destination.</a:t>
            </a:r>
            <a:endParaRPr lang="en-GB" sz="1600" dirty="0"/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186" y="2270140"/>
            <a:ext cx="1314066" cy="1997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147"/>
          <a:stretch/>
        </p:blipFill>
        <p:spPr bwMode="auto">
          <a:xfrm>
            <a:off x="4592547" y="2237074"/>
            <a:ext cx="3999003" cy="1964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83"/>
          <a:stretch/>
        </p:blipFill>
        <p:spPr bwMode="auto">
          <a:xfrm>
            <a:off x="8807597" y="2237073"/>
            <a:ext cx="3232004" cy="1964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2871538" y="4312186"/>
            <a:ext cx="15853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 blurb for a story you have read.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Write a set of instructions for an activity you have completed, </a:t>
            </a:r>
            <a:r>
              <a:rPr lang="en-GB" sz="1600" dirty="0" smtClean="0"/>
              <a:t>or an </a:t>
            </a:r>
            <a:r>
              <a:rPr lang="en-GB" sz="1600" dirty="0"/>
              <a:t>experiment you have </a:t>
            </a:r>
            <a:r>
              <a:rPr lang="en-GB" sz="1600" dirty="0" smtClean="0"/>
              <a:t>carried.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Please continue to work through the Year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3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lists – aim to learn 10 new spellings each week and revisit 10 from previous weeks. </a:t>
            </a:r>
            <a:endParaRPr lang="en-US" sz="1600" dirty="0" smtClean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/>
              <a:t>ACTIVITY 4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27809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Please ensure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you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continue to read a good quality reading book from the year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3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list</a:t>
            </a:r>
          </a:p>
          <a:p>
            <a:pPr lvl="0" defTabSz="609570">
              <a:defRPr/>
            </a:pPr>
            <a:endParaRPr lang="en-US" sz="1600" dirty="0" smtClean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0" y="5556312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/>
              <a:t>ACTIVITY 5</a:t>
            </a:r>
            <a:endParaRPr lang="it-IT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9" ma:contentTypeDescription="Create a new document." ma:contentTypeScope="" ma:versionID="a81e952bb448a47d4f979d7bd2554c87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3c18cddd2b74a4b2451c4a5d7ec95a71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2262CBF-FF79-4A50-A91F-D40220DFF069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66164669-a466-4572-a440-a50010584701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7408AE0-1F62-4464-8AF8-365F8FE03E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2E61855-3C19-4996-AAA6-FE23DBBE04F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475</Words>
  <Application>Microsoft Office PowerPoint</Application>
  <PresentationFormat>Widescreen</PresentationFormat>
  <Paragraphs>93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Berthold Akzidenz Grotesk Light</vt:lpstr>
      <vt:lpstr>Berthold Akzidenz-Grotesk Light</vt:lpstr>
      <vt:lpstr>Bottega Veneta</vt:lpstr>
      <vt:lpstr>Calibri</vt:lpstr>
      <vt:lpstr>Times New Roman</vt:lpstr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James Treen</cp:lastModifiedBy>
  <cp:revision>13</cp:revision>
  <dcterms:created xsi:type="dcterms:W3CDTF">2020-04-03T07:13:41Z</dcterms:created>
  <dcterms:modified xsi:type="dcterms:W3CDTF">2020-04-20T12:25:46Z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