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4" autoAdjust="0"/>
    <p:restoredTop sz="94660"/>
  </p:normalViewPr>
  <p:slideViewPr>
    <p:cSldViewPr snapToGrid="0">
      <p:cViewPr varScale="1">
        <p:scale>
          <a:sx n="43" d="100"/>
          <a:sy n="43" d="100"/>
        </p:scale>
        <p:origin x="78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40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54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9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431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530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419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178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16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462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006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121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40820-2BFE-4996-9671-061012D4AC43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78291-FA30-4AC7-84A8-78F8A0F19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042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topics/zyttyrd/articles/zw889qt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coolkidfacts.com/magnetism-facts-for-kid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Year 3 Science</a:t>
            </a:r>
            <a:br>
              <a:rPr lang="en-GB" u="sng" dirty="0" smtClean="0"/>
            </a:br>
            <a:r>
              <a:rPr lang="en-GB" u="sng" dirty="0" smtClean="0"/>
              <a:t>Magnets and Forces</a:t>
            </a:r>
            <a:endParaRPr lang="en-US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661" y="3602038"/>
            <a:ext cx="3200677" cy="240203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609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6861" y="5428238"/>
            <a:ext cx="1905139" cy="14297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LO: I know there are forces between magnets</a:t>
            </a:r>
            <a:r>
              <a:rPr lang="en-GB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t">
              <a:buNone/>
            </a:pPr>
            <a:r>
              <a:rPr lang="en-GB" b="1" dirty="0" smtClean="0"/>
              <a:t>When </a:t>
            </a:r>
            <a:r>
              <a:rPr lang="en-GB" b="1" dirty="0"/>
              <a:t>two magnets are close, they create pushing or pulling forces on one another.</a:t>
            </a:r>
            <a:endParaRPr lang="en-US" dirty="0"/>
          </a:p>
          <a:p>
            <a:pPr fontAlgn="t"/>
            <a:r>
              <a:rPr lang="en-GB" dirty="0"/>
              <a:t>These forces are strongest at the ends of the magnets. The two ends of a magnet are known as the </a:t>
            </a:r>
            <a:r>
              <a:rPr lang="en-GB" u="sng" dirty="0"/>
              <a:t>north pole </a:t>
            </a:r>
            <a:r>
              <a:rPr lang="en-GB" dirty="0"/>
              <a:t>and the </a:t>
            </a:r>
            <a:r>
              <a:rPr lang="en-GB" u="sng" dirty="0"/>
              <a:t>south pole</a:t>
            </a:r>
            <a:r>
              <a:rPr lang="en-GB" dirty="0"/>
              <a:t>.</a:t>
            </a:r>
            <a:endParaRPr lang="en-US" dirty="0"/>
          </a:p>
          <a:p>
            <a:pPr marL="0" indent="0" fontAlgn="t">
              <a:buNone/>
            </a:pPr>
            <a:r>
              <a:rPr lang="en-GB" b="1" dirty="0" smtClean="0"/>
              <a:t>   Same </a:t>
            </a:r>
            <a:r>
              <a:rPr lang="en-GB" b="1" dirty="0"/>
              <a:t>poles repel</a:t>
            </a:r>
            <a:endParaRPr lang="en-US" dirty="0"/>
          </a:p>
          <a:p>
            <a:pPr fontAlgn="t"/>
            <a:r>
              <a:rPr lang="en-GB" dirty="0"/>
              <a:t>If you try to put two magnets together with the same poles pointing towards one another, the magnets will push away from each other. We say they repel each other.</a:t>
            </a:r>
            <a:endParaRPr lang="en-US" dirty="0"/>
          </a:p>
          <a:p>
            <a:pPr marL="0" indent="0" fontAlgn="t">
              <a:buNone/>
            </a:pPr>
            <a:r>
              <a:rPr lang="en-GB" b="1" dirty="0" smtClean="0"/>
              <a:t>   Different </a:t>
            </a:r>
            <a:r>
              <a:rPr lang="en-GB" b="1" dirty="0"/>
              <a:t>poles attract</a:t>
            </a:r>
            <a:endParaRPr lang="en-US" dirty="0"/>
          </a:p>
          <a:p>
            <a:pPr fontAlgn="t"/>
            <a:r>
              <a:rPr lang="en-GB" dirty="0"/>
              <a:t>If you put two magnets together with different poles pointing towards one another, the magnets will pull towards each other. We say they attract each other.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89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materials are magnetic?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025913" y="1690688"/>
            <a:ext cx="1032788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 smtClean="0"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Magnetic metals</a:t>
            </a:r>
            <a:endParaRPr lang="en-US" sz="2400" b="1" u="sng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231F2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Magnetic materials are always made of metal, but not all metals are magnetic.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400" dirty="0">
                <a:solidFill>
                  <a:srgbClr val="231F2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Iron is magnetic, so any metal with iron in it will be attracted to a magnet. Steel contains iron, so a steel paperclip will be attracted to a magnet too.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dirty="0">
                <a:solidFill>
                  <a:srgbClr val="231F2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Most other metals, for example aluminium, copper and gold, are NOT magnetic</a:t>
            </a:r>
            <a:r>
              <a:rPr lang="en-GB" sz="2400" dirty="0" smtClean="0">
                <a:solidFill>
                  <a:srgbClr val="231F2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en-GB" sz="2400" dirty="0">
              <a:solidFill>
                <a:srgbClr val="231F2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dirty="0" smtClean="0">
                <a:solidFill>
                  <a:srgbClr val="231F2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Watch the video to find out more and sort the metals into ‘magnetic’ and ‘non-magnetic’.</a:t>
            </a:r>
          </a:p>
          <a:p>
            <a:pPr>
              <a:spcAft>
                <a:spcPts val="0"/>
              </a:spcAft>
            </a:pPr>
            <a:r>
              <a:rPr lang="en-GB" sz="2400" dirty="0" smtClean="0">
                <a:solidFill>
                  <a:srgbClr val="231F2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https://www.bbc.co.uk/bitesize/topics/zyttyrd/articles/zw889qt</a:t>
            </a:r>
            <a:endParaRPr lang="en-GB" sz="2400" dirty="0" smtClean="0">
              <a:solidFill>
                <a:srgbClr val="231F2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9327" y="0"/>
            <a:ext cx="2802673" cy="2103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74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Tasks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Task 1: Create a table of magnetic and non- magnetic metals.</a:t>
            </a:r>
            <a:endParaRPr lang="en-US" dirty="0"/>
          </a:p>
          <a:p>
            <a:r>
              <a:rPr lang="en-GB" dirty="0"/>
              <a:t>Task 2: Create a list of magnets which we use in everyday life! If you are stuck for ideas, try researching 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https://www.coolkidfacts.com/magnetism-facts-for-kids/</a:t>
            </a:r>
            <a:endParaRPr lang="en-US" dirty="0" smtClean="0"/>
          </a:p>
          <a:p>
            <a:pPr marL="0" indent="0">
              <a:buNone/>
            </a:pPr>
            <a:r>
              <a:rPr lang="en-GB" dirty="0"/>
              <a:t>Ext: Create a poster which displays fun facts about magnets from : </a:t>
            </a:r>
            <a:endParaRPr lang="en-GB" dirty="0" smtClean="0"/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https://www.coolkidfacts.com/magnetism-facts-for-kids/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782556"/>
            <a:ext cx="2765502" cy="2075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008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281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Year 3 Science Magnets and Forces</vt:lpstr>
      <vt:lpstr>LO: I know there are forces between magnets.</vt:lpstr>
      <vt:lpstr>Which materials are magnetic?</vt:lpstr>
      <vt:lpstr>Tasks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Science Magnets and Forces</dc:title>
  <dc:creator>Emily Buckler</dc:creator>
  <cp:lastModifiedBy>Emily Buckler</cp:lastModifiedBy>
  <cp:revision>2</cp:revision>
  <dcterms:created xsi:type="dcterms:W3CDTF">2020-04-07T20:27:52Z</dcterms:created>
  <dcterms:modified xsi:type="dcterms:W3CDTF">2020-04-07T20:36:02Z</dcterms:modified>
</cp:coreProperties>
</file>