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2" r:id="rId2"/>
    <p:sldId id="308" r:id="rId3"/>
    <p:sldId id="314" r:id="rId4"/>
    <p:sldId id="293" r:id="rId5"/>
    <p:sldId id="315" r:id="rId6"/>
    <p:sldId id="309" r:id="rId7"/>
    <p:sldId id="310" r:id="rId8"/>
    <p:sldId id="311" r:id="rId9"/>
    <p:sldId id="312" r:id="rId10"/>
    <p:sldId id="313" r:id="rId11"/>
    <p:sldId id="316" r:id="rId12"/>
    <p:sldId id="31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414005-3BD9-48B9-9ABE-3EF39652F6C4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5801FB-FCDC-4CEC-9B6E-53DDE05A3B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598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5801FB-FCDC-4CEC-9B6E-53DDE05A3B0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309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7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89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671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285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8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4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605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40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77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9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47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65E130-14AD-4AFC-AEDF-5648750211C2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1A37-D6B3-4BB7-AC11-3EDFA51ABC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745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discoveryeducation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.thenational.academy/lessons/what-is-static-electricity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www.thenational.academy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Electricity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Hello year 6.  </a:t>
            </a:r>
          </a:p>
          <a:p>
            <a:pPr marL="0" indent="0">
              <a:buNone/>
            </a:pPr>
            <a:r>
              <a:rPr lang="en-GB" dirty="0" smtClean="0"/>
              <a:t>This is the second lesson in our topic about electricity.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This lesson you will learn what electricity is and </a:t>
            </a:r>
          </a:p>
          <a:p>
            <a:pPr marL="0" indent="0">
              <a:buNone/>
            </a:pPr>
            <a:r>
              <a:rPr lang="en-GB" dirty="0"/>
              <a:t>l</a:t>
            </a:r>
            <a:r>
              <a:rPr lang="en-GB" dirty="0" smtClean="0"/>
              <a:t>ook in more detail at static electricity.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You will find 2 balloons useful </a:t>
            </a:r>
          </a:p>
          <a:p>
            <a:pPr marL="0" indent="0">
              <a:buNone/>
            </a:pPr>
            <a:r>
              <a:rPr lang="en-GB" dirty="0" smtClean="0"/>
              <a:t>but not essential</a:t>
            </a:r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168" y="3769054"/>
            <a:ext cx="2760324" cy="268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78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electricity?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/>
              <a:t>Log on to </a:t>
            </a:r>
            <a:r>
              <a:rPr lang="en-GB" sz="1800" u="sng" dirty="0">
                <a:hlinkClick r:id="rId2"/>
              </a:rPr>
              <a:t>https://www.discoveryeducation.co.uk/</a:t>
            </a:r>
            <a:r>
              <a:rPr lang="en-GB" sz="1800" dirty="0"/>
              <a:t> 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Select the Espresso dropdown box in the top right hand corner.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Username:  student28853  </a:t>
            </a:r>
            <a:endParaRPr lang="en-US" sz="1800" dirty="0"/>
          </a:p>
          <a:p>
            <a:pPr marL="0" indent="0">
              <a:buNone/>
            </a:pPr>
            <a:r>
              <a:rPr lang="en-GB" sz="1800" dirty="0"/>
              <a:t>Password:   </a:t>
            </a:r>
            <a:r>
              <a:rPr lang="en-GB" sz="1800" dirty="0" err="1"/>
              <a:t>oaktree</a:t>
            </a:r>
            <a:endParaRPr lang="en-GB" sz="1800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247431"/>
            <a:ext cx="7090263" cy="12314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8604" y="2636912"/>
            <a:ext cx="5155522" cy="15888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4653136"/>
            <a:ext cx="2257143" cy="19523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87824" y="5229200"/>
            <a:ext cx="53363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Watch this video clip that explain what electricity 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5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We will now focus on static electricity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for the rest of this lesson be using the science lesson on Oak Academy.  </a:t>
            </a:r>
          </a:p>
          <a:p>
            <a:r>
              <a:rPr lang="en-GB" dirty="0" smtClean="0"/>
              <a:t>The teacher will take you through different elements of static electricity.  Any questions that she asks I have included on the slides in this </a:t>
            </a:r>
            <a:r>
              <a:rPr lang="en-GB" dirty="0"/>
              <a:t>P</a:t>
            </a:r>
            <a:r>
              <a:rPr lang="en-GB" dirty="0" smtClean="0"/>
              <a:t>owerPoint.</a:t>
            </a:r>
          </a:p>
          <a:p>
            <a:r>
              <a:rPr lang="en-GB" dirty="0" smtClean="0"/>
              <a:t>The next slide will show you how to access the Oak National Academy lesson.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045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causes static electricity?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>
                <a:hlinkClick r:id="rId3"/>
              </a:rPr>
              <a:t>https</a:t>
            </a:r>
            <a:r>
              <a:rPr lang="en-US" dirty="0">
                <a:hlinkClick r:id="rId3"/>
              </a:rPr>
              <a:t>://classroom.thenational.academy/lessons/what-is-static-electricity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pPr marL="0" indent="0">
              <a:buNone/>
            </a:pPr>
            <a:r>
              <a:rPr lang="en-GB" sz="1800" dirty="0" smtClean="0"/>
              <a:t>Use this link to take you to the lesson on Oak Academy.  Complete any questions and diagrams on a piece of paper.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400" dirty="0" smtClean="0"/>
              <a:t>If the link does not take you to the lesson you can access it by going to:</a:t>
            </a:r>
          </a:p>
          <a:p>
            <a:pPr marL="0" indent="0">
              <a:buNone/>
            </a:pPr>
            <a:r>
              <a:rPr lang="en-US" sz="1800" dirty="0">
                <a:hlinkClick r:id="rId4"/>
              </a:rPr>
              <a:t>https://</a:t>
            </a:r>
            <a:r>
              <a:rPr lang="en-US" sz="1800" dirty="0" smtClean="0">
                <a:hlinkClick r:id="rId4"/>
              </a:rPr>
              <a:t>www.thenational.academy/</a:t>
            </a:r>
            <a:endParaRPr lang="en-US" sz="1800" dirty="0" smtClean="0"/>
          </a:p>
          <a:p>
            <a:pPr marL="0" indent="0">
              <a:buNone/>
            </a:pPr>
            <a:r>
              <a:rPr lang="en-GB" sz="1800" dirty="0" smtClean="0"/>
              <a:t>Click on:</a:t>
            </a:r>
          </a:p>
          <a:p>
            <a:r>
              <a:rPr lang="en-GB" sz="1800" dirty="0" smtClean="0"/>
              <a:t>Classroom</a:t>
            </a:r>
          </a:p>
          <a:p>
            <a:r>
              <a:rPr lang="en-GB" sz="1800" dirty="0" smtClean="0"/>
              <a:t> schedule</a:t>
            </a:r>
          </a:p>
          <a:p>
            <a:r>
              <a:rPr lang="en-GB" sz="1800" dirty="0" smtClean="0"/>
              <a:t> YEAR 5</a:t>
            </a:r>
          </a:p>
          <a:p>
            <a:r>
              <a:rPr lang="en-GB" sz="1800" dirty="0" smtClean="0"/>
              <a:t> week 7</a:t>
            </a:r>
          </a:p>
          <a:p>
            <a:r>
              <a:rPr lang="en-GB" sz="1800" dirty="0" smtClean="0"/>
              <a:t> Wednesday</a:t>
            </a:r>
          </a:p>
          <a:p>
            <a:r>
              <a:rPr lang="en-GB" sz="1800" dirty="0" smtClean="0"/>
              <a:t>Lesson 2</a:t>
            </a:r>
            <a:endParaRPr lang="en-US" sz="18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1817" y="4055879"/>
            <a:ext cx="2862183" cy="22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03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836712"/>
            <a:ext cx="8611063" cy="526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9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Can you answer these questions about static charge?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8956" y="1700808"/>
            <a:ext cx="8845044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115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Questions to think about for the balloon investigation.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258" y="1445557"/>
            <a:ext cx="8944742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4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about static charge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3398407"/>
            <a:ext cx="3361905" cy="32857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3304337"/>
            <a:ext cx="3466667" cy="34476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560" y="1382712"/>
            <a:ext cx="7571428" cy="1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95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did you do?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2132856"/>
            <a:ext cx="771428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49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93022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Add labels and notes to the diagram to explain what happens when lightning strikes.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807" y="2200850"/>
            <a:ext cx="8186065" cy="451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44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many star words do you now know?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77977" y="1844824"/>
            <a:ext cx="738804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43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4400" dirty="0" smtClean="0"/>
              <a:t>Hopefully you have learnt a lot about static electricity in this lesson.</a:t>
            </a:r>
          </a:p>
          <a:p>
            <a:endParaRPr lang="en-GB" sz="4400" dirty="0"/>
          </a:p>
          <a:p>
            <a:r>
              <a:rPr lang="en-GB" sz="4400" dirty="0" smtClean="0"/>
              <a:t>In your next lesson will look at electrical circuits and how you can alter the brightness of a bulb.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828744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</TotalTime>
  <Words>303</Words>
  <Application>Microsoft Office PowerPoint</Application>
  <PresentationFormat>On-screen Show (4:3)</PresentationFormat>
  <Paragraphs>42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Electricity</vt:lpstr>
      <vt:lpstr>What is electricity?</vt:lpstr>
      <vt:lpstr>We will now focus on static electricity</vt:lpstr>
      <vt:lpstr>What causes static electricity?</vt:lpstr>
      <vt:lpstr>PowerPoint Presentation</vt:lpstr>
      <vt:lpstr>Can you answer these questions about static charge?</vt:lpstr>
      <vt:lpstr>Questions to think about for the balloon investigation.</vt:lpstr>
      <vt:lpstr>Questions about static charge</vt:lpstr>
      <vt:lpstr>How did you do?</vt:lpstr>
      <vt:lpstr>Add labels and notes to the diagram to explain what happens when lightning strikes.</vt:lpstr>
      <vt:lpstr>How many star words do you now know?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Reversible and Irreversible Changes</dc:title>
  <dc:creator>Steff &amp; Ads</dc:creator>
  <cp:lastModifiedBy>Julie Gumbrell</cp:lastModifiedBy>
  <cp:revision>71</cp:revision>
  <dcterms:created xsi:type="dcterms:W3CDTF">2012-11-07T13:12:19Z</dcterms:created>
  <dcterms:modified xsi:type="dcterms:W3CDTF">2020-06-09T11:06:15Z</dcterms:modified>
</cp:coreProperties>
</file>