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"/>
  </p:notesMasterIdLst>
  <p:sldIdLst>
    <p:sldId id="257" r:id="rId2"/>
    <p:sldId id="258" r:id="rId3"/>
    <p:sldId id="259" r:id="rId4"/>
    <p:sldId id="260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917EA9C-E10F-4587-ADD2-CB3529D8BC03}" type="datetimeFigureOut">
              <a:rPr lang="en-GB" smtClean="0"/>
              <a:t>14/04/2020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7CF53DC-34E7-440A-8F12-291D591AB81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93441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E02AF6-4E17-433F-AE05-9A1061711E33}" type="datetimeFigureOut">
              <a:rPr lang="en-GB" smtClean="0"/>
              <a:t>14/04/2020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39F494-2A68-4889-9B2C-A05EA483B2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30467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E02AF6-4E17-433F-AE05-9A1061711E33}" type="datetimeFigureOut">
              <a:rPr lang="en-GB" smtClean="0"/>
              <a:t>14/04/2020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39F494-2A68-4889-9B2C-A05EA483B2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45543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E02AF6-4E17-433F-AE05-9A1061711E33}" type="datetimeFigureOut">
              <a:rPr lang="en-GB" smtClean="0"/>
              <a:t>14/04/2020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39F494-2A68-4889-9B2C-A05EA483B2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56559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E02AF6-4E17-433F-AE05-9A1061711E33}" type="datetimeFigureOut">
              <a:rPr lang="en-GB" smtClean="0"/>
              <a:t>14/04/2020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39F494-2A68-4889-9B2C-A05EA483B2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9056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E02AF6-4E17-433F-AE05-9A1061711E33}" type="datetimeFigureOut">
              <a:rPr lang="en-GB" smtClean="0"/>
              <a:t>14/04/2020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39F494-2A68-4889-9B2C-A05EA483B2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17661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E02AF6-4E17-433F-AE05-9A1061711E33}" type="datetimeFigureOut">
              <a:rPr lang="en-GB" smtClean="0"/>
              <a:t>14/04/2020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39F494-2A68-4889-9B2C-A05EA483B2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04081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E02AF6-4E17-433F-AE05-9A1061711E33}" type="datetimeFigureOut">
              <a:rPr lang="en-GB" smtClean="0"/>
              <a:t>14/04/2020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39F494-2A68-4889-9B2C-A05EA483B2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31623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E02AF6-4E17-433F-AE05-9A1061711E33}" type="datetimeFigureOut">
              <a:rPr lang="en-GB" smtClean="0"/>
              <a:t>14/04/2020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39F494-2A68-4889-9B2C-A05EA483B2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64540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E02AF6-4E17-433F-AE05-9A1061711E33}" type="datetimeFigureOut">
              <a:rPr lang="en-GB" smtClean="0"/>
              <a:t>14/04/2020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39F494-2A68-4889-9B2C-A05EA483B2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65399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E02AF6-4E17-433F-AE05-9A1061711E33}" type="datetimeFigureOut">
              <a:rPr lang="en-GB" smtClean="0"/>
              <a:t>14/04/2020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39F494-2A68-4889-9B2C-A05EA483B2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54237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E02AF6-4E17-433F-AE05-9A1061711E33}" type="datetimeFigureOut">
              <a:rPr lang="en-GB" smtClean="0"/>
              <a:t>14/04/2020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39F494-2A68-4889-9B2C-A05EA483B2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58765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E02AF6-4E17-433F-AE05-9A1061711E33}" type="datetimeFigureOut">
              <a:rPr lang="en-GB" smtClean="0"/>
              <a:t>14/04/2020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39F494-2A68-4889-9B2C-A05EA483B2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6411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s://www.youtube.com/watch?v=3yqB2KFwJCo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0817" y="1626598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Lesson Objective &amp; focus</a:t>
            </a:r>
            <a:br>
              <a:rPr lang="en-GB" dirty="0" smtClean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US" dirty="0"/>
              <a:t>Sound Investigation</a:t>
            </a:r>
            <a:r>
              <a:rPr lang="en-GB" dirty="0"/>
              <a:t/>
            </a:r>
            <a:br>
              <a:rPr lang="en-GB" dirty="0"/>
            </a:br>
            <a:r>
              <a:rPr lang="en-US" dirty="0"/>
              <a:t>Demonstrate your understanding of how sound moves through medium by making a telephone from strings and plastic cups.</a:t>
            </a:r>
            <a:r>
              <a:rPr lang="en-GB" dirty="0"/>
              <a:t/>
            </a:r>
            <a:br>
              <a:rPr lang="en-GB" dirty="0"/>
            </a:br>
            <a:endParaRPr lang="en-GB" dirty="0" smtClean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94666" y="3711816"/>
            <a:ext cx="3827475" cy="28706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500168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Input for new learning</a:t>
            </a:r>
            <a:br>
              <a:rPr lang="en-GB" dirty="0" smtClean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0575" y="1027906"/>
            <a:ext cx="10515600" cy="5443232"/>
          </a:xfrm>
        </p:spPr>
        <p:txBody>
          <a:bodyPr>
            <a:normAutofit/>
          </a:bodyPr>
          <a:lstStyle/>
          <a:p>
            <a:r>
              <a:rPr lang="en-GB" dirty="0" smtClean="0"/>
              <a:t>Watch this first</a:t>
            </a:r>
            <a:r>
              <a:rPr lang="en-GB" dirty="0" smtClean="0"/>
              <a:t>.</a:t>
            </a:r>
            <a:endParaRPr lang="en-GB" dirty="0"/>
          </a:p>
          <a:p>
            <a:endParaRPr lang="en-GB" dirty="0" smtClean="0"/>
          </a:p>
          <a:p>
            <a:r>
              <a:rPr lang="en-US" u="sng" dirty="0" smtClean="0">
                <a:hlinkClick r:id="rId2"/>
              </a:rPr>
              <a:t>https</a:t>
            </a:r>
            <a:r>
              <a:rPr lang="en-US" u="sng" dirty="0" smtClean="0">
                <a:hlinkClick r:id="rId2"/>
              </a:rPr>
              <a:t>://www.youtube.com/watch?v=3yqB2KFwJCo</a:t>
            </a:r>
            <a:r>
              <a:rPr lang="en-US" u="sng" dirty="0" smtClean="0"/>
              <a:t> </a:t>
            </a:r>
          </a:p>
          <a:p>
            <a:endParaRPr lang="en-US" u="sng" dirty="0"/>
          </a:p>
          <a:p>
            <a:endParaRPr lang="en-GB" dirty="0"/>
          </a:p>
        </p:txBody>
      </p:sp>
      <p:pic>
        <p:nvPicPr>
          <p:cNvPr id="4" name="Picture 3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20686" y="2691787"/>
            <a:ext cx="6697980" cy="37793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93130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9898" y="266652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Task</a:t>
            </a:r>
            <a:br>
              <a:rPr lang="en-GB" dirty="0" smtClean="0"/>
            </a:b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4178" y="929433"/>
            <a:ext cx="11065694" cy="5681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54085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9898" y="266652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Task</a:t>
            </a:r>
            <a:br>
              <a:rPr lang="en-GB" dirty="0" smtClean="0"/>
            </a:b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1012" y="929433"/>
            <a:ext cx="11307514" cy="58084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1570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72</TotalTime>
  <Words>17</Words>
  <Application>Microsoft Office PowerPoint</Application>
  <PresentationFormat>Widescreen</PresentationFormat>
  <Paragraphs>7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Calibri Light</vt:lpstr>
      <vt:lpstr>Office Theme</vt:lpstr>
      <vt:lpstr>Lesson Objective &amp; focus  Sound Investigation Demonstrate your understanding of how sound moves through medium by making a telephone from strings and plastic cups. </vt:lpstr>
      <vt:lpstr>Input for new learning </vt:lpstr>
      <vt:lpstr>Task  </vt:lpstr>
      <vt:lpstr>Task  </vt:lpstr>
    </vt:vector>
  </TitlesOfParts>
  <Company>Hewlett-Packard Company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Lesson Objective &amp; focus:  Identify how sounds are made and understand that vibrations create sound waves.</dc:title>
  <dc:creator>James Treen</dc:creator>
  <cp:lastModifiedBy>James Treen</cp:lastModifiedBy>
  <cp:revision>16</cp:revision>
  <dcterms:created xsi:type="dcterms:W3CDTF">2020-04-14T09:34:58Z</dcterms:created>
  <dcterms:modified xsi:type="dcterms:W3CDTF">2020-04-14T13:51:43Z</dcterms:modified>
</cp:coreProperties>
</file>