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71" r:id="rId3"/>
  </p:sldMasterIdLst>
  <p:notesMasterIdLst>
    <p:notesMasterId r:id="rId16"/>
  </p:notesMasterIdLst>
  <p:sldIdLst>
    <p:sldId id="261" r:id="rId4"/>
    <p:sldId id="258" r:id="rId5"/>
    <p:sldId id="272" r:id="rId6"/>
    <p:sldId id="269" r:id="rId7"/>
    <p:sldId id="270" r:id="rId8"/>
    <p:sldId id="260" r:id="rId9"/>
    <p:sldId id="266" r:id="rId10"/>
    <p:sldId id="267" r:id="rId11"/>
    <p:sldId id="271" r:id="rId12"/>
    <p:sldId id="264" r:id="rId13"/>
    <p:sldId id="265" r:id="rId14"/>
    <p:sldId id="262" r:id="rId15"/>
  </p:sldIdLst>
  <p:sldSz cx="12192000" cy="6858000"/>
  <p:notesSz cx="6858000" cy="9144000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18" y="72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1338-E64D-4FAD-A02D-1C2EB1A1AECE}" type="datetimeFigureOut">
              <a:rPr lang="it-CH" smtClean="0"/>
              <a:t>01.05.2020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:a16="http://schemas.microsoft.com/office/drawing/2014/main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34953050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7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henational.academy/online-classroom/schedule" TargetMode="Externa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dailylessons" TargetMode="Externa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5" Type="http://schemas.openxmlformats.org/officeDocument/2006/relationships/hyperlink" Target="https://www.doodleenglish.com/download-doodleenglish-windows-macs/" TargetMode="Externa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readinglist.co.uk/reading-lists-for-ks2-school-pupils/reading-list-for-year-3-pupils-ks2-age-7-8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suzanne_king@oakfield.surrey.sch.uk" TargetMode="External"/><Relationship Id="rId2" Type="http://schemas.openxmlformats.org/officeDocument/2006/relationships/hyperlink" Target="mailto:emily_buckler@oakfield.surrey.sch.uk" TargetMode="Externa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9.png"/><Relationship Id="rId4" Type="http://schemas.openxmlformats.org/officeDocument/2006/relationships/hyperlink" Target="mailto:ed_james@oakfield.surrey.sch.uk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3210636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>
                <a:latin typeface="+mj-lt"/>
              </a:rPr>
              <a:t>YEAR </a:t>
            </a:r>
            <a:r>
              <a:rPr lang="en-GB" sz="2800" dirty="0">
                <a:latin typeface="+mj-lt"/>
              </a:rPr>
              <a:t>3</a:t>
            </a:r>
            <a:r>
              <a:rPr lang="en-GB" sz="2800" dirty="0" smtClean="0">
                <a:latin typeface="+mj-lt"/>
              </a:rPr>
              <a:t> HOME LEARNING </a:t>
            </a:r>
          </a:p>
          <a:p>
            <a:pPr algn="ctr"/>
            <a:endParaRPr lang="it-CH" sz="2800" dirty="0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  <a:latin typeface="+mj-lt"/>
              </a:rPr>
              <a:t>2 WEEK BLOCK: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ENGLISH – Weeks beginning: 4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May and 11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May 2020</a:t>
            </a:r>
            <a:endParaRPr lang="en-GB" dirty="0">
              <a:solidFill>
                <a:prstClr val="black"/>
              </a:solidFill>
              <a:latin typeface="+mj-lt"/>
            </a:endParaRP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19667" y="427512"/>
            <a:ext cx="10752667" cy="990121"/>
          </a:xfrm>
        </p:spPr>
        <p:txBody>
          <a:bodyPr/>
          <a:lstStyle/>
          <a:p>
            <a:r>
              <a:rPr lang="en-GB" dirty="0" smtClean="0"/>
              <a:t>       </a:t>
            </a:r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Highlights and paragraph for your Reports</a:t>
            </a:r>
            <a:endParaRPr lang="en-GB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847899" y="815836"/>
            <a:ext cx="10165542" cy="4420974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We have begun to write your reports and we need your help.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Complete</a:t>
            </a:r>
            <a:r>
              <a:rPr lang="en-GB" dirty="0" smtClean="0">
                <a:latin typeface="Comic Sans MS" panose="030F0702030302020204" pitchFamily="66" charset="0"/>
              </a:rPr>
              <a:t> the </a:t>
            </a:r>
            <a:r>
              <a:rPr lang="en-GB" u="sng" dirty="0" smtClean="0">
                <a:latin typeface="Comic Sans MS" panose="030F0702030302020204" pitchFamily="66" charset="0"/>
              </a:rPr>
              <a:t>highlights of </a:t>
            </a:r>
            <a:r>
              <a:rPr lang="en-GB" u="sng" smtClean="0">
                <a:latin typeface="Comic Sans MS" panose="030F0702030302020204" pitchFamily="66" charset="0"/>
              </a:rPr>
              <a:t>year </a:t>
            </a:r>
            <a:r>
              <a:rPr lang="en-GB" u="sng" smtClean="0">
                <a:latin typeface="Comic Sans MS" panose="030F0702030302020204" pitchFamily="66" charset="0"/>
              </a:rPr>
              <a:t> 3 </a:t>
            </a:r>
            <a:r>
              <a:rPr lang="en-GB" smtClean="0">
                <a:latin typeface="Comic Sans MS" panose="030F0702030302020204" pitchFamily="66" charset="0"/>
              </a:rPr>
              <a:t>and </a:t>
            </a:r>
            <a:r>
              <a:rPr lang="en-GB" u="sng" dirty="0" smtClean="0">
                <a:latin typeface="Comic Sans MS" panose="030F0702030302020204" pitchFamily="66" charset="0"/>
              </a:rPr>
              <a:t>short </a:t>
            </a:r>
            <a:r>
              <a:rPr lang="en-GB" u="sng" dirty="0" smtClean="0">
                <a:latin typeface="Comic Sans MS" panose="030F0702030302020204" pitchFamily="66" charset="0"/>
              </a:rPr>
              <a:t>paragraph and email back to your teacher.</a:t>
            </a:r>
            <a:endParaRPr lang="en-GB" u="sng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u="sng" dirty="0" smtClean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Thank you very much for your help!  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5" name="Smiley Face 4"/>
          <p:cNvSpPr/>
          <p:nvPr/>
        </p:nvSpPr>
        <p:spPr>
          <a:xfrm>
            <a:off x="7018317" y="4928260"/>
            <a:ext cx="914400" cy="914400"/>
          </a:xfrm>
          <a:prstGeom prst="smileyFac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762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b="1" u="sng" dirty="0" smtClean="0">
                <a:latin typeface="+mj-lt"/>
              </a:rPr>
              <a:t>Main Activity – Option 1</a:t>
            </a:r>
            <a:endParaRPr lang="en-GB" b="1" u="sng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your English lessons for the next two weeks using the National Oak Academy website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www.thenational.academy/online-classroom/schedule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3</a:t>
            </a:r>
          </a:p>
          <a:p>
            <a:r>
              <a:rPr lang="en-GB" sz="2000" dirty="0" smtClean="0">
                <a:latin typeface="+mj-lt"/>
              </a:rPr>
              <a:t>Then Select the English lesson for each day this week</a:t>
            </a:r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2"/>
          <a:stretch/>
        </p:blipFill>
        <p:spPr bwMode="auto">
          <a:xfrm>
            <a:off x="502227" y="1163782"/>
            <a:ext cx="5163259" cy="3289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370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sz="2000" b="1" u="sng" dirty="0" smtClean="0">
                <a:latin typeface="+mj-lt"/>
              </a:rPr>
              <a:t>Alternatively…..</a:t>
            </a:r>
          </a:p>
          <a:p>
            <a:r>
              <a:rPr lang="en-GB" b="1" u="sng" dirty="0" smtClean="0">
                <a:latin typeface="+mj-lt"/>
              </a:rPr>
              <a:t>Main activity – Option 2</a:t>
            </a:r>
          </a:p>
          <a:p>
            <a:r>
              <a:rPr lang="en-GB" dirty="0" smtClean="0">
                <a:latin typeface="+mj-lt"/>
              </a:rPr>
              <a:t>BBC Bitesize – Daily English lessons</a:t>
            </a:r>
            <a:endParaRPr lang="en-GB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the daily English lessons for Year 6 from BBC Bitesize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www.bbc.co.uk/bitesize/dailylessons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3</a:t>
            </a:r>
          </a:p>
          <a:p>
            <a:r>
              <a:rPr lang="en-GB" sz="2000" dirty="0" smtClean="0">
                <a:latin typeface="+mj-lt"/>
              </a:rPr>
              <a:t>Then select the daily English lesson each day this week</a:t>
            </a: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87" y="1062099"/>
            <a:ext cx="4833010" cy="4833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853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073650"/>
            <a:ext cx="5376334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Doodle English / Doodle Spell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GB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Spend 10 minutes playing on the Doodle App for English or spelling each day.</a:t>
            </a:r>
          </a:p>
          <a:p>
            <a:pPr lvl="0" defTabSz="609570">
              <a:defRPr/>
            </a:pPr>
            <a:endParaRPr lang="en-GB" sz="1600" dirty="0" smtClean="0"/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412535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>
                <a:latin typeface="+mj-lt"/>
              </a:rPr>
              <a:t>Extra Activities/Tasks</a:t>
            </a:r>
            <a:endParaRPr lang="it-IT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94" y="2558338"/>
            <a:ext cx="4511175" cy="232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39853" y="494972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You can download the computer apps here:</a:t>
            </a:r>
          </a:p>
          <a:p>
            <a:r>
              <a:rPr lang="en-GB" sz="1200" dirty="0"/>
              <a:t>English: </a:t>
            </a:r>
            <a:r>
              <a:rPr lang="en-GB" sz="1200" dirty="0">
                <a:hlinkClick r:id="rId5"/>
              </a:rPr>
              <a:t>https://www.doodleenglish.com/download-doodleenglish-windows-macs</a:t>
            </a:r>
            <a:r>
              <a:rPr lang="en-GB" sz="1200" dirty="0" smtClean="0">
                <a:hlinkClick r:id="rId5"/>
              </a:rPr>
              <a:t>/</a:t>
            </a:r>
            <a:r>
              <a:rPr lang="en-GB" sz="1200" dirty="0" smtClean="0"/>
              <a:t> </a:t>
            </a:r>
            <a:endParaRPr lang="en-GB" sz="1200" dirty="0"/>
          </a:p>
          <a:p>
            <a:r>
              <a:rPr lang="en-GB" sz="1200" dirty="0"/>
              <a:t>Or you can use the Google Chrome web browser on your PC, laptop or Mac:</a:t>
            </a:r>
          </a:p>
          <a:p>
            <a:r>
              <a:rPr lang="en-GB" sz="1200" dirty="0" smtClean="0"/>
              <a:t>students.doodleenglish.com</a:t>
            </a:r>
            <a:endParaRPr lang="en-GB" sz="1200" dirty="0"/>
          </a:p>
          <a:p>
            <a:r>
              <a:rPr lang="en-GB" sz="1200" dirty="0" smtClean="0"/>
              <a:t>students.doodleenglish.com/spell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continue to work through the Year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lists – aim to learn 10 new spellings each week and revisit 10 from previous weeks.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03187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ensure the children continue to read a good quality reading book from the year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 list</a:t>
            </a:r>
          </a:p>
          <a:p>
            <a:pPr lvl="0" defTabSz="609570">
              <a:defRPr/>
            </a:pPr>
            <a:r>
              <a:rPr lang="en-US" sz="1600" dirty="0">
                <a:hlinkClick r:id="rId3"/>
              </a:rPr>
              <a:t>https://schoolreadinglist.co.uk/reading-lists-for-ks2-school-pupils/reading-list-for-year-3-pupils-ks2-age-7-8/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 a few pages aloud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66292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1250" y="740834"/>
            <a:ext cx="5281084" cy="233527"/>
          </a:xfrm>
        </p:spPr>
        <p:txBody>
          <a:bodyPr/>
          <a:lstStyle/>
          <a:p>
            <a:r>
              <a:rPr lang="en-GB" dirty="0" smtClean="0"/>
              <a:t>Year 3 Highlights</a:t>
            </a:r>
          </a:p>
          <a:p>
            <a:r>
              <a:rPr lang="en-GB" dirty="0" smtClean="0"/>
              <a:t>We will include a highlights page in your school report and want to find out about your favourite parts of the year.</a:t>
            </a:r>
          </a:p>
          <a:p>
            <a:endParaRPr lang="en-GB" dirty="0"/>
          </a:p>
          <a:p>
            <a:r>
              <a:rPr lang="en-GB" dirty="0" smtClean="0"/>
              <a:t>Please complete the highlights page and email it to us. </a:t>
            </a:r>
          </a:p>
          <a:p>
            <a:endParaRPr lang="en-GB" dirty="0"/>
          </a:p>
          <a:p>
            <a:r>
              <a:rPr lang="en-GB" dirty="0" smtClean="0"/>
              <a:t>3BK:</a:t>
            </a:r>
          </a:p>
          <a:p>
            <a:r>
              <a:rPr lang="en-GB" dirty="0" smtClean="0">
                <a:hlinkClick r:id="rId2"/>
              </a:rPr>
              <a:t>emily_buckler@oakfield.surrey.sch.uk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suzanne_king@oakfield.surrey.sch.uk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3J:</a:t>
            </a:r>
          </a:p>
          <a:p>
            <a:r>
              <a:rPr lang="en-GB" dirty="0" smtClean="0">
                <a:hlinkClick r:id="rId4"/>
              </a:rPr>
              <a:t>ed_james@oakfield.surrey.sch.uk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 flipV="1">
            <a:off x="6191249" y="5798512"/>
            <a:ext cx="5281084" cy="272504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7"/>
          </p:nvPr>
        </p:nvPicPr>
        <p:blipFill>
          <a:blip r:embed="rId5"/>
          <a:srcRect t="275" b="275"/>
          <a:stretch>
            <a:fillRect/>
          </a:stretch>
        </p:blipFill>
        <p:spPr>
          <a:xfrm>
            <a:off x="0" y="114358"/>
            <a:ext cx="5756223" cy="6578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6522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IT" u="sng" dirty="0" smtClean="0">
                <a:solidFill>
                  <a:srgbClr val="FF0000"/>
                </a:solidFill>
                <a:latin typeface="+mj-lt"/>
              </a:rPr>
              <a:t>OPTIONAL </a:t>
            </a:r>
            <a:r>
              <a:rPr lang="it-IT" u="sng" dirty="0" smtClean="0">
                <a:latin typeface="+mj-lt"/>
              </a:rPr>
              <a:t>EXTRA HOME LEARNING EXTENSION ACTIVITIES</a:t>
            </a:r>
          </a:p>
          <a:p>
            <a:r>
              <a:rPr lang="it-IT" u="sng" dirty="0" smtClean="0">
                <a:latin typeface="+mj-lt"/>
              </a:rPr>
              <a:t>WRITING COMPOSITION</a:t>
            </a:r>
            <a:endParaRPr lang="it-CH" u="sng" dirty="0">
              <a:latin typeface="+mj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150" y="4236558"/>
            <a:ext cx="2517633" cy="136492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1600" dirty="0" smtClean="0">
                <a:latin typeface="+mn-lt"/>
              </a:rPr>
              <a:t>Draw and write a comic strip for a story you have read or film you have watched.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13655" y="4272640"/>
            <a:ext cx="2559165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Write a character description for a chosen character from a book you have read.</a:t>
            </a:r>
          </a:p>
        </p:txBody>
      </p:sp>
      <p:sp>
        <p:nvSpPr>
          <p:cNvPr id="9" name="Rectangle 8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sp>
        <p:nvSpPr>
          <p:cNvPr id="10" name="Rectangle 9"/>
          <p:cNvSpPr/>
          <p:nvPr/>
        </p:nvSpPr>
        <p:spPr>
          <a:xfrm>
            <a:off x="2697940" y="4281794"/>
            <a:ext cx="229970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600" dirty="0"/>
              <a:t>Write </a:t>
            </a:r>
            <a:r>
              <a:rPr lang="en-GB" sz="1600" dirty="0" smtClean="0"/>
              <a:t>a description for a place that you have visited. </a:t>
            </a:r>
            <a:endParaRPr lang="en-GB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7798259" y="4272640"/>
            <a:ext cx="185112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Create a poem about Spring using all of your senses.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719877" y="4272640"/>
            <a:ext cx="2514607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What Super Power would you most want and why?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783" y="2339958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315" y="2339958"/>
            <a:ext cx="2492505" cy="1402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8753" y="2339958"/>
            <a:ext cx="1851124" cy="1234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0439" y="2339958"/>
            <a:ext cx="2113482" cy="1270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81" y="2355134"/>
            <a:ext cx="2125969" cy="1926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051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19667" y="4312186"/>
            <a:ext cx="20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Write a diary entry for a typical day at home  in ‘Lockdown’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4552149" y="4340761"/>
            <a:ext cx="39990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 Biography for a famous person of your choice.</a:t>
            </a:r>
            <a:endParaRPr lang="en-GB" sz="1600" dirty="0"/>
          </a:p>
        </p:txBody>
      </p:sp>
      <p:sp>
        <p:nvSpPr>
          <p:cNvPr id="11" name="Rectangle 10"/>
          <p:cNvSpPr/>
          <p:nvPr/>
        </p:nvSpPr>
        <p:spPr>
          <a:xfrm>
            <a:off x="2871538" y="4312186"/>
            <a:ext cx="158536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an explanation for how something works in your home E.g. A coffee machine.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8727198" y="4312186"/>
            <a:ext cx="33124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Create your own imaginary world and describe it.</a:t>
            </a:r>
            <a:endParaRPr lang="it-CH" sz="16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27" y="2237073"/>
            <a:ext cx="3259343" cy="1964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539" y="2237073"/>
            <a:ext cx="2976169" cy="2061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637" y="2414077"/>
            <a:ext cx="2011162" cy="1610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12" y="2058489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332571"/>
            <a:ext cx="819943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569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website where authors have posted daily writing challenges. Children can choose their 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Alternatively or as well as they could choose a writing task from the next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slide!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b="1" u="sng" dirty="0" smtClean="0">
                <a:solidFill>
                  <a:srgbClr val="FF0000"/>
                </a:solidFill>
                <a:latin typeface="+mj-lt"/>
              </a:rPr>
              <a:t>OPTIONAL</a:t>
            </a:r>
            <a:r>
              <a:rPr lang="it-IT" b="1" u="sng" dirty="0" smtClean="0">
                <a:latin typeface="+mj-lt"/>
              </a:rPr>
              <a:t> EXTRA HOME LEARNING EXTENSION ACTIVITIES</a:t>
            </a:r>
            <a:endParaRPr lang="it-IT" b="1" u="sng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584</Words>
  <Application>Microsoft Office PowerPoint</Application>
  <PresentationFormat>Widescreen</PresentationFormat>
  <Paragraphs>103</Paragraphs>
  <Slides>12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Arial</vt:lpstr>
      <vt:lpstr>Berthold Akzidenz Grotesk Light</vt:lpstr>
      <vt:lpstr>Berthold Akzidenz-Grotesk Light</vt:lpstr>
      <vt:lpstr>Bottega Veneta</vt:lpstr>
      <vt:lpstr>Calibri</vt:lpstr>
      <vt:lpstr>Comic Sans MS</vt:lpstr>
      <vt:lpstr>Times New Roman</vt:lpstr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James Treen</cp:lastModifiedBy>
  <cp:revision>23</cp:revision>
  <dcterms:created xsi:type="dcterms:W3CDTF">2020-04-03T07:13:41Z</dcterms:created>
  <dcterms:modified xsi:type="dcterms:W3CDTF">2020-05-01T13:20:31Z</dcterms:modified>
</cp:coreProperties>
</file>