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49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492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49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48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794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702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337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92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839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851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215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B2D5-4249-4E99-84F4-D60BAF4E51BD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312DE-5F4F-4444-B608-57C44F64C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9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Lesson 2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Welcome back to your RE unit-</a:t>
            </a:r>
            <a:b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How do Christians show their commitment to God. </a:t>
            </a:r>
            <a:b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In this lesson you will be learning about how </a:t>
            </a:r>
          </a:p>
          <a:p>
            <a:r>
              <a:rPr lang="en-GB" b="1" u="sng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Christians </a:t>
            </a:r>
            <a:r>
              <a:rPr lang="en-GB" b="1" u="sng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show their commitment to God through The Ten Commandments.</a:t>
            </a:r>
          </a:p>
          <a:p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73301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are The Ten Commandments?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In The Bible, the holy book of Christians, it says that Moses was asked by God to climb Mount Sinai.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God then gave Moses a stone tablet with The Ten Commandments engraved on it.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These Ten Commandments are believed to be how God wants Christians to live their lives- a standard of what is right and wrong.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In The Bible you can find the passage in Exodus 20: verses 2-17.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62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heryl martin\Pictures\2020-05-18\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149" y="-819472"/>
            <a:ext cx="9396536" cy="799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08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227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at number 9 again. </a:t>
            </a:r>
            <a:b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That is why Corrie and her sister Betsie had a such a dilemma over the Jews that they were hiding.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201219"/>
          </a:xfrm>
        </p:spPr>
        <p:txBody>
          <a:bodyPr/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Order</a:t>
            </a:r>
            <a:r>
              <a:rPr lang="en-GB" sz="3600" dirty="0" smtClean="0">
                <a:latin typeface="Comic Sans MS" panose="030F0702030302020204" pitchFamily="66" charset="0"/>
              </a:rPr>
              <a:t> the Ten Commandments according to which ones you think </a:t>
            </a:r>
            <a:r>
              <a:rPr lang="en-GB" sz="3600" smtClean="0">
                <a:latin typeface="Comic Sans MS" panose="030F0702030302020204" pitchFamily="66" charset="0"/>
              </a:rPr>
              <a:t>show the most </a:t>
            </a:r>
            <a:r>
              <a:rPr lang="en-GB" sz="3600" dirty="0" smtClean="0">
                <a:latin typeface="Comic Sans MS" panose="030F0702030302020204" pitchFamily="66" charset="0"/>
              </a:rPr>
              <a:t>commitment to God. (Just write the numbers)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61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2050" name="Picture 2" descr="C:\Users\cheryl martin\Pictures\2020-05-18\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2999" y="-1143001"/>
            <a:ext cx="685800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01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eryl martin\Pictures\2020-05-18\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76300" y="-1181100"/>
            <a:ext cx="7086600" cy="944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1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134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Lesson 2 Welcome back to your RE unit- How do Christians show their commitment to God.  </vt:lpstr>
      <vt:lpstr>What are The Ten Commandments?</vt:lpstr>
      <vt:lpstr>PowerPoint Presentation</vt:lpstr>
      <vt:lpstr>Look at number 9 again.  That is why Corrie and her sister Betsie had a such a dilemma over the Jews that they were hiding.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 Martin</dc:creator>
  <cp:lastModifiedBy>Cheryl Martin</cp:lastModifiedBy>
  <cp:revision>7</cp:revision>
  <dcterms:created xsi:type="dcterms:W3CDTF">2020-05-18T10:15:11Z</dcterms:created>
  <dcterms:modified xsi:type="dcterms:W3CDTF">2020-05-18T12:45:06Z</dcterms:modified>
</cp:coreProperties>
</file>