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11"/>
    <p:restoredTop sz="93142"/>
  </p:normalViewPr>
  <p:slideViewPr>
    <p:cSldViewPr snapToGrid="0" snapToObjects="1">
      <p:cViewPr varScale="1">
        <p:scale>
          <a:sx n="87" d="100"/>
          <a:sy n="87" d="100"/>
        </p:scale>
        <p:origin x="56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67A01-6537-FA4E-B70B-45E6B5DC0EA9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8C82-7C51-7B4D-8FD7-BFE8FEBC0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74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67A01-6537-FA4E-B70B-45E6B5DC0EA9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8C82-7C51-7B4D-8FD7-BFE8FEBC0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39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67A01-6537-FA4E-B70B-45E6B5DC0EA9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8C82-7C51-7B4D-8FD7-BFE8FEBC0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187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67A01-6537-FA4E-B70B-45E6B5DC0EA9}" type="datetimeFigureOut">
              <a:rPr lang="en-US" smtClean="0"/>
              <a:t>5/3/20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8C82-7C51-7B4D-8FD7-BFE8FEBC0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966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67A01-6537-FA4E-B70B-45E6B5DC0EA9}" type="datetimeFigureOut">
              <a:rPr lang="en-US" smtClean="0"/>
              <a:t>5/3/20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8C82-7C51-7B4D-8FD7-BFE8FEBC0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987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67A01-6537-FA4E-B70B-45E6B5DC0EA9}" type="datetimeFigureOut">
              <a:rPr lang="en-US" smtClean="0"/>
              <a:t>5/3/20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8C82-7C51-7B4D-8FD7-BFE8FEBC0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28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67A01-6537-FA4E-B70B-45E6B5DC0EA9}" type="datetimeFigureOut">
              <a:rPr lang="en-US" smtClean="0"/>
              <a:t>5/3/20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8C82-7C51-7B4D-8FD7-BFE8FEBC0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16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67A01-6537-FA4E-B70B-45E6B5DC0EA9}" type="datetimeFigureOut">
              <a:rPr lang="en-US" smtClean="0"/>
              <a:t>5/3/20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8C82-7C51-7B4D-8FD7-BFE8FEBC0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586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67A01-6537-FA4E-B70B-45E6B5DC0EA9}" type="datetimeFigureOut">
              <a:rPr lang="en-US" smtClean="0"/>
              <a:t>5/3/20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8C82-7C51-7B4D-8FD7-BFE8FEBC0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53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67A01-6537-FA4E-B70B-45E6B5DC0EA9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8C82-7C51-7B4D-8FD7-BFE8FEBC0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560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67A01-6537-FA4E-B70B-45E6B5DC0EA9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88C82-7C51-7B4D-8FD7-BFE8FEBC0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11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67A01-6537-FA4E-B70B-45E6B5DC0EA9}" type="datetimeFigureOut">
              <a:rPr lang="en-US" smtClean="0"/>
              <a:t>5/3/20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88C82-7C51-7B4D-8FD7-BFE8FEBC0F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286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4" Type="http://schemas.openxmlformats.org/officeDocument/2006/relationships/image" Target="../media/image3.tiff"/><Relationship Id="rId5" Type="http://schemas.openxmlformats.org/officeDocument/2006/relationships/image" Target="../media/image4.tiff"/><Relationship Id="rId6" Type="http://schemas.openxmlformats.org/officeDocument/2006/relationships/image" Target="../media/image5.tiff"/><Relationship Id="rId7" Type="http://schemas.openxmlformats.org/officeDocument/2006/relationships/image" Target="../media/image6.tif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493" y="0"/>
            <a:ext cx="6324600" cy="16657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492" y="1665794"/>
            <a:ext cx="6324601" cy="16657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491" y="3331588"/>
            <a:ext cx="6324601" cy="16657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490" y="4997382"/>
            <a:ext cx="6324601" cy="166579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2232" y="103239"/>
            <a:ext cx="2399258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Once you have joined in with some </a:t>
            </a:r>
            <a:r>
              <a:rPr lang="en-US" sz="1600" i="1" dirty="0" smtClean="0"/>
              <a:t>Beat Goes On </a:t>
            </a:r>
            <a:r>
              <a:rPr lang="en-US" sz="1600" dirty="0" smtClean="0"/>
              <a:t>Body Beats, or if you can’t access that, here is something you could try.  This is a way to explore some body percussion whilst revising rhythms.</a:t>
            </a:r>
          </a:p>
          <a:p>
            <a:endParaRPr lang="en-US" sz="1600" dirty="0"/>
          </a:p>
          <a:p>
            <a:pPr marL="342900" indent="-342900">
              <a:buAutoNum type="arabicPeriod"/>
            </a:pPr>
            <a:r>
              <a:rPr lang="en-US" sz="1600" dirty="0" smtClean="0"/>
              <a:t>Print and cut out the images or you could draw your own.</a:t>
            </a:r>
          </a:p>
          <a:p>
            <a:pPr marL="342900" indent="-342900">
              <a:buAutoNum type="arabicPeriod"/>
            </a:pPr>
            <a:r>
              <a:rPr lang="en-US" sz="1600" dirty="0" smtClean="0"/>
              <a:t>Draw rhythms to go with each image.  For example, you might choose a pair of quavers to go with a foot stamp, or a crotchet for a finger click.</a:t>
            </a:r>
          </a:p>
          <a:p>
            <a:pPr marL="342900" indent="-342900">
              <a:buAutoNum type="arabicPeriod"/>
            </a:pPr>
            <a:r>
              <a:rPr lang="en-US" sz="1600" dirty="0" smtClean="0"/>
              <a:t>Perform your body percussion for a human or a pet!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2194" y="36736"/>
            <a:ext cx="2539986" cy="143028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7843" y="1453401"/>
            <a:ext cx="2822894" cy="15043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45446" y="3019206"/>
            <a:ext cx="2433483" cy="13181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86091" y="4413611"/>
            <a:ext cx="2885767" cy="11586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45446" y="5830279"/>
            <a:ext cx="2546553" cy="727587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0" y="6017342"/>
            <a:ext cx="2561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Have fun!  Miss Venables</a:t>
            </a:r>
            <a:endParaRPr lang="en-US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759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102</Words>
  <Application>Microsoft Macintosh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Calibri Light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Theresa Ward</dc:creator>
  <cp:lastModifiedBy>Theresa Ward</cp:lastModifiedBy>
  <cp:revision>2</cp:revision>
  <dcterms:created xsi:type="dcterms:W3CDTF">2020-05-03T11:58:11Z</dcterms:created>
  <dcterms:modified xsi:type="dcterms:W3CDTF">2020-05-03T12:13:44Z</dcterms:modified>
</cp:coreProperties>
</file>