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26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426" y="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D88BCB-B26B-4C1B-B750-56F3A6EBC8D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9A35814-1167-4224-9BB6-DF55DA3EFA8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9E3C1D1-C242-4359-989E-28D75CD054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C0745D-0FB1-4AEA-B017-652072B9EF44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A3A01C3-7769-440E-93EA-4A1EA107BE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E28671E-5816-406C-9D34-19734B2039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C0B853-AE2B-41DB-93F2-ADA34F5F97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20098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367A8A-58A5-4794-962D-2C13C962DC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69229AA-1580-404F-AA09-774EFDAE7EE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C39CE8C-A43D-465C-B8AB-4A519DEDC3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C0745D-0FB1-4AEA-B017-652072B9EF44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5813B27-2E8B-410C-BADE-5C13C55EE1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9144687-9159-4E57-B4B2-4001479AF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C0B853-AE2B-41DB-93F2-ADA34F5F97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08233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F73C7F-E192-47AE-AA66-DC7EDC59FE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1C37E08-E477-4066-AFF5-728289EC9CF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AFA036-7D4A-4E40-8723-5C3A784FC1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C0745D-0FB1-4AEA-B017-652072B9EF44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B9EAC1B-6064-46A1-B93E-1853BD0F09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193168-261A-4C39-A3C6-AFB52669E7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C0B853-AE2B-41DB-93F2-ADA34F5F97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35865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CA05B7-FCA3-4F16-9FA8-F474A07B82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573515-E8FB-4640-866E-E7AA385B67E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C7DD88D-312F-4E36-903B-11754873A19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CC2176E-C95D-417B-ADD3-785D85818F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C0745D-0FB1-4AEA-B017-652072B9EF44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1C508AA-2129-4AB8-BDE5-442E6EDDB3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EAE0509-CB7B-4FA5-9C14-A746CA7E12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C0B853-AE2B-41DB-93F2-ADA34F5F97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48276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B6A89C-5C42-4B66-AA2F-1B1B7DA4BA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F0775D6-F07C-4E52-8977-63ABE5282E3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5EF15A8-9A65-4734-9B70-001269BFF41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474A82D-58D0-44E7-AA71-D675645A12B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ED2F89C-AD8B-4A1F-BDC8-07C5240401B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135F597-019B-4620-9D84-01EB197970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C0745D-0FB1-4AEA-B017-652072B9EF44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E90A309-5EEF-4BB6-AE35-287B1F1307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A10F9B2-07D7-45E7-930E-CA5E6F997A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C0B853-AE2B-41DB-93F2-ADA34F5F97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49207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CCB3A1-F7EA-4B74-8868-5986DDB69B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00EC7A6-E76F-47F9-ABAE-5997EF9DFF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C0745D-0FB1-4AEA-B017-652072B9EF44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82BDBB7-FE38-484B-AB9C-908EF962F2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924EC41-182E-4E1B-A8E7-E4E69529F1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C0B853-AE2B-41DB-93F2-ADA34F5F97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45924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00ECDF8-B1EA-4E2B-89BD-01B9EAF19B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C0745D-0FB1-4AEA-B017-652072B9EF44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59B1470-B787-4429-A501-DB123CD9EA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ECC004B-96C7-4C92-BF18-1E87D80751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C0B853-AE2B-41DB-93F2-ADA34F5F97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8251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253116-3DEE-4DCB-A906-71C0ABD8C2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8ADAB7-2399-4FEF-89BF-2E9F00BBECD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05DED1A-BDA6-422F-9525-4B3E9B69858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A7EE62F-ECA7-433D-93EC-641A03EC79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C0745D-0FB1-4AEA-B017-652072B9EF44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6B0F7BB-D34D-4F3D-A0B0-7A46D6FD1B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C7432E8-C3FB-41AA-8697-BA423B285A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C0B853-AE2B-41DB-93F2-ADA34F5F97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1935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94915B-062C-4FC3-9591-08423DB9A2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B877E21-C2BA-43E8-A97B-AE404847630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FAAE1B0-E54C-45D6-BAAB-2D8463B6C8F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7F23C51-0BE5-4FD4-B1D6-0ECB5D2307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C0745D-0FB1-4AEA-B017-652072B9EF44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74BD98F-768B-4264-BA60-2BEEE50775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0B16D76-0D33-488F-BF67-EABFF18403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C0B853-AE2B-41DB-93F2-ADA34F5F97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46149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6C3734-EB88-4B0B-9A0A-3A0153D2BA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231BE78-7860-4550-8E88-E074FD282FD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78A9D9-AC31-47C7-A51E-05173106CF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C0745D-0FB1-4AEA-B017-652072B9EF44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0E1204-8559-4097-AD41-3B8310FE41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527E53-2690-4EB4-9BD0-E041029909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C0B853-AE2B-41DB-93F2-ADA34F5F97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33419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1DEE6BC-D989-4941-AE73-6DF4F35EB26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B3A2F7C-2577-4459-A2E4-15C204A73BB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41C6C95-173B-4866-9FB9-E8559BF04E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C0745D-0FB1-4AEA-B017-652072B9EF44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D465F4-F1EC-4EB8-9E33-40D9B02C8B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8B2AC95-84C3-4D26-A33D-2C02612571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C0B853-AE2B-41DB-93F2-ADA34F5F97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21996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6225712-4875-4891-90E6-A20A8175AC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F4E02B4-9618-4AF0-8FA8-760D4D8C479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BCDA95-FDE3-4E5C-B57E-0A44C64B56A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C0745D-0FB1-4AEA-B017-652072B9EF44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FB0716-4A96-4913-A51D-7DDC1815B9E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537064-B933-492B-AA1C-762875D58C6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C0B853-AE2B-41DB-93F2-ADA34F5F97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03380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medium.com/health-and-disease/muscle-like-cells-block-blood-flow-after-a-heart-attack-cc8658133a56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sv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  <a:extLst>
              <a:ext uri="{837473B0-CC2E-450A-ABE3-18F120FF3D39}">
                <a1611:picAttrSrcUrl xmlns="" xmlns:a1611="http://schemas.microsoft.com/office/drawing/2016/11/main" r:id="rId3"/>
              </a:ext>
            </a:extLst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170B33B-855F-46A3-81C1-526696CF16E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90675" y="445008"/>
            <a:ext cx="9253491" cy="1828460"/>
          </a:xfrm>
          <a:prstGeom prst="rect">
            <a:avLst/>
          </a:prstGeom>
        </p:spPr>
      </p:pic>
      <p:sp>
        <p:nvSpPr>
          <p:cNvPr id="3" name="Subtitle 2">
            <a:extLst>
              <a:ext uri="{FF2B5EF4-FFF2-40B4-BE49-F238E27FC236}">
                <a16:creationId xmlns:a16="http://schemas.microsoft.com/office/drawing/2014/main" id="{FEDBBD0A-E647-486E-BF06-E6A97D06C65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835920" y="3705866"/>
            <a:ext cx="8763000" cy="1131285"/>
          </a:xfrm>
        </p:spPr>
        <p:txBody>
          <a:bodyPr>
            <a:normAutofit/>
          </a:bodyPr>
          <a:lstStyle/>
          <a:p>
            <a:r>
              <a:rPr lang="en-GB" sz="4000" dirty="0">
                <a:solidFill>
                  <a:schemeClr val="bg1"/>
                </a:solidFill>
              </a:rPr>
              <a:t>BY EVIE HOY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E5E834B-48A3-4747-AF31-1A08918FC38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0894558">
            <a:off x="1509253" y="2952750"/>
            <a:ext cx="3072271" cy="360045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4176C4C-057F-43DD-9BC2-2B246DA0DD1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662670">
            <a:off x="8641526" y="2854720"/>
            <a:ext cx="2124075" cy="28335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46226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42000">
              <a:srgbClr val="FF000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F4C0B10B-D2C4-4A54-AFAD-3D27DF88BB37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B6BADB90-C74B-40D6-86DC-503F65FCE8DC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09710" y="635715"/>
            <a:ext cx="11142208" cy="2482136"/>
            <a:chOff x="409710" y="635715"/>
            <a:chExt cx="11142208" cy="2482136"/>
          </a:xfrm>
        </p:grpSpPr>
        <p:sp>
          <p:nvSpPr>
            <p:cNvPr id="15" name="Freeform 44">
              <a:extLst>
                <a:ext uri="{FF2B5EF4-FFF2-40B4-BE49-F238E27FC236}">
                  <a16:creationId xmlns:a16="http://schemas.microsoft.com/office/drawing/2014/main" id="{6559431D-1886-4AE0-9B87-9AD2ECAB8439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23203" y="635716"/>
              <a:ext cx="328612" cy="1742360"/>
            </a:xfrm>
            <a:custGeom>
              <a:avLst/>
              <a:gdLst>
                <a:gd name="T0" fmla="*/ 207 w 207"/>
                <a:gd name="T1" fmla="*/ 987 h 1114"/>
                <a:gd name="T2" fmla="*/ 0 w 207"/>
                <a:gd name="T3" fmla="*/ 1114 h 1114"/>
                <a:gd name="T4" fmla="*/ 0 w 207"/>
                <a:gd name="T5" fmla="*/ 127 h 1114"/>
                <a:gd name="T6" fmla="*/ 207 w 207"/>
                <a:gd name="T7" fmla="*/ 0 h 1114"/>
                <a:gd name="T8" fmla="*/ 207 w 207"/>
                <a:gd name="T9" fmla="*/ 987 h 1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7" h="1114">
                  <a:moveTo>
                    <a:pt x="207" y="987"/>
                  </a:moveTo>
                  <a:lnTo>
                    <a:pt x="0" y="1114"/>
                  </a:lnTo>
                  <a:lnTo>
                    <a:pt x="0" y="127"/>
                  </a:lnTo>
                  <a:lnTo>
                    <a:pt x="207" y="0"/>
                  </a:lnTo>
                  <a:lnTo>
                    <a:pt x="207" y="987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" name="Freeform 45">
              <a:extLst>
                <a:ext uri="{FF2B5EF4-FFF2-40B4-BE49-F238E27FC236}">
                  <a16:creationId xmlns:a16="http://schemas.microsoft.com/office/drawing/2014/main" id="{373850A5-B04A-4FCD-9E73-EE322167FB31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09710" y="1022350"/>
              <a:ext cx="709612" cy="2095501"/>
            </a:xfrm>
            <a:custGeom>
              <a:avLst/>
              <a:gdLst>
                <a:gd name="T0" fmla="*/ 447 w 447"/>
                <a:gd name="T1" fmla="*/ 1363 h 1363"/>
                <a:gd name="T2" fmla="*/ 0 w 447"/>
                <a:gd name="T3" fmla="*/ 987 h 1363"/>
                <a:gd name="T4" fmla="*/ 0 w 447"/>
                <a:gd name="T5" fmla="*/ 0 h 1363"/>
                <a:gd name="T6" fmla="*/ 447 w 447"/>
                <a:gd name="T7" fmla="*/ 376 h 1363"/>
                <a:gd name="T8" fmla="*/ 447 w 447"/>
                <a:gd name="T9" fmla="*/ 1363 h 13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7" h="1363">
                  <a:moveTo>
                    <a:pt x="447" y="1363"/>
                  </a:moveTo>
                  <a:lnTo>
                    <a:pt x="0" y="987"/>
                  </a:lnTo>
                  <a:lnTo>
                    <a:pt x="0" y="0"/>
                  </a:lnTo>
                  <a:lnTo>
                    <a:pt x="447" y="376"/>
                  </a:lnTo>
                  <a:lnTo>
                    <a:pt x="447" y="1363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46">
              <a:extLst>
                <a:ext uri="{FF2B5EF4-FFF2-40B4-BE49-F238E27FC236}">
                  <a16:creationId xmlns:a16="http://schemas.microsoft.com/office/drawing/2014/main" id="{82C18C67-80FA-4738-AA53-0AF2419F98E0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09710" y="837744"/>
              <a:ext cx="403225" cy="1705431"/>
            </a:xfrm>
            <a:custGeom>
              <a:avLst/>
              <a:gdLst>
                <a:gd name="T0" fmla="*/ 254 w 254"/>
                <a:gd name="T1" fmla="*/ 987 h 1109"/>
                <a:gd name="T2" fmla="*/ 0 w 254"/>
                <a:gd name="T3" fmla="*/ 1109 h 1109"/>
                <a:gd name="T4" fmla="*/ 0 w 254"/>
                <a:gd name="T5" fmla="*/ 119 h 1109"/>
                <a:gd name="T6" fmla="*/ 254 w 254"/>
                <a:gd name="T7" fmla="*/ 0 h 1109"/>
                <a:gd name="T8" fmla="*/ 254 w 254"/>
                <a:gd name="T9" fmla="*/ 987 h 1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4" h="1109">
                  <a:moveTo>
                    <a:pt x="254" y="987"/>
                  </a:moveTo>
                  <a:lnTo>
                    <a:pt x="0" y="1109"/>
                  </a:lnTo>
                  <a:lnTo>
                    <a:pt x="0" y="119"/>
                  </a:lnTo>
                  <a:lnTo>
                    <a:pt x="254" y="0"/>
                  </a:lnTo>
                  <a:lnTo>
                    <a:pt x="254" y="987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47">
              <a:extLst>
                <a:ext uri="{FF2B5EF4-FFF2-40B4-BE49-F238E27FC236}">
                  <a16:creationId xmlns:a16="http://schemas.microsoft.com/office/drawing/2014/main" id="{48543B1A-8BF5-4C63-8404-41B2EA70B33E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4660" y="640894"/>
              <a:ext cx="168275" cy="1713195"/>
            </a:xfrm>
            <a:custGeom>
              <a:avLst/>
              <a:gdLst>
                <a:gd name="T0" fmla="*/ 106 w 106"/>
                <a:gd name="T1" fmla="*/ 1114 h 1114"/>
                <a:gd name="T2" fmla="*/ 0 w 106"/>
                <a:gd name="T3" fmla="*/ 1005 h 1114"/>
                <a:gd name="T4" fmla="*/ 0 w 106"/>
                <a:gd name="T5" fmla="*/ 0 h 1114"/>
                <a:gd name="T6" fmla="*/ 106 w 106"/>
                <a:gd name="T7" fmla="*/ 110 h 1114"/>
                <a:gd name="T8" fmla="*/ 106 w 106"/>
                <a:gd name="T9" fmla="*/ 1114 h 1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6" h="1114">
                  <a:moveTo>
                    <a:pt x="106" y="1114"/>
                  </a:moveTo>
                  <a:lnTo>
                    <a:pt x="0" y="1005"/>
                  </a:lnTo>
                  <a:lnTo>
                    <a:pt x="0" y="0"/>
                  </a:lnTo>
                  <a:lnTo>
                    <a:pt x="106" y="110"/>
                  </a:lnTo>
                  <a:lnTo>
                    <a:pt x="106" y="111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92DF5096-E051-498C-A3ED-CBA77A813AAC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4055" y="635715"/>
              <a:ext cx="10907863" cy="154145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55B83108-850A-44ED-8DB4-FBFBB2CCA5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7280" y="759805"/>
            <a:ext cx="10306520" cy="1325563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4000" b="1" i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BLOOD CELLS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0CDF519-AE23-4C17-97D7-BE3D069D530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453479" y="2480699"/>
            <a:ext cx="4053545" cy="3563159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2400" dirty="0"/>
              <a:t>Red blood cells deliver oxygen  to where it’s needed and collect carbon dioxide.</a:t>
            </a:r>
          </a:p>
          <a:p>
            <a:r>
              <a:rPr lang="en-US" sz="2400" dirty="0"/>
              <a:t>White blood cells are on the look out for germs to stop them.</a:t>
            </a:r>
          </a:p>
          <a:p>
            <a:r>
              <a:rPr lang="en-US" sz="2400" dirty="0"/>
              <a:t>Blood cells are VERY important.</a:t>
            </a:r>
          </a:p>
        </p:txBody>
      </p:sp>
      <p:pic>
        <p:nvPicPr>
          <p:cNvPr id="7" name="Content Placeholder 6" descr="A group of pink flowers&#10;&#10;Description automatically generated">
            <a:extLst>
              <a:ext uri="{FF2B5EF4-FFF2-40B4-BE49-F238E27FC236}">
                <a16:creationId xmlns:a16="http://schemas.microsoft.com/office/drawing/2014/main" id="{E3360CD8-5A87-409D-8268-794EAED86722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 rotWithShape="1">
          <a:blip r:embed="rId2"/>
          <a:srcRect r="24526" b="-3"/>
          <a:stretch/>
        </p:blipFill>
        <p:spPr>
          <a:xfrm>
            <a:off x="6098892" y="2492376"/>
            <a:ext cx="4802404" cy="35633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43993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66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1A68B4-7414-4191-8F49-8D1CB0D0A7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8767" y="452437"/>
            <a:ext cx="3932237" cy="1069975"/>
          </a:xfrm>
        </p:spPr>
        <p:txBody>
          <a:bodyPr>
            <a:normAutofit/>
          </a:bodyPr>
          <a:lstStyle/>
          <a:p>
            <a:pPr algn="ctr"/>
            <a:r>
              <a:rPr lang="en-GB" sz="4800" b="1" i="1" u="sng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HEART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1232EC-B304-429F-B7AE-7ABEBFA396E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400" dirty="0"/>
              <a:t>The heart is the strongest muscle in your body.</a:t>
            </a:r>
          </a:p>
          <a:p>
            <a:r>
              <a:rPr lang="en-GB" sz="2400" dirty="0"/>
              <a:t>The heart weighs between 7 and 15 ounces (about 200 to 425 grams) which is about the same as a bottle of Heinz Ketchup.</a:t>
            </a:r>
          </a:p>
          <a:p>
            <a:r>
              <a:rPr lang="en-GB" sz="2400" dirty="0"/>
              <a:t> Your heart pumps 2,000 gallons per day!!</a:t>
            </a:r>
          </a:p>
          <a:p>
            <a:r>
              <a:rPr lang="en-GB" sz="2400" dirty="0"/>
              <a:t>It’s made up of the atria, ventricles, valves, and various arteries and veins. The main function of your heart is to keep blood that’s full of oxygen circulating throughout your body.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ACF4843-E72B-4C64-A174-511B8C44E42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6612" y="2057400"/>
            <a:ext cx="3935413" cy="3803650"/>
          </a:xfrm>
          <a:prstGeom prst="rect">
            <a:avLst/>
          </a:prstGeom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FF1FADE-1A48-419A-9CF7-F7DF75E4A0C9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449888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5F9CFCE6-877F-4858-B8BD-2C52CA8AFBC4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C2644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213F8A0-12AE-4514-8372-0DD766EC28EE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256866" y="480060"/>
            <a:ext cx="5458122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E1313C45-1492-4CAE-B2C7-B3496654D8E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18600" y="643467"/>
            <a:ext cx="3134653" cy="5571066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9EFF17D4-9A8C-4CE5-B096-D8CCD4400437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5458121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3" descr="Skeleton">
            <a:extLst>
              <a:ext uri="{FF2B5EF4-FFF2-40B4-BE49-F238E27FC236}">
                <a16:creationId xmlns:a16="http://schemas.microsoft.com/office/drawing/2014/main" id="{A09E18A4-DC4D-42C9-883B-6B8C22B1BB0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41180" y="864108"/>
            <a:ext cx="5129784" cy="51297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8006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3E443FD7-A66B-4AA0-872D-B088B9BC5F17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B4E8FE3-BC60-4AE8-9186-38659B5460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4095" y="851517"/>
            <a:ext cx="5238466" cy="2991416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60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THANKS FOR WATCHING ! :D</a:t>
            </a:r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C04BE0EF-3561-49B4-9A29-F283168A91C7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510370" y="851518"/>
            <a:ext cx="6184806" cy="5154967"/>
          </a:xfrm>
          <a:custGeom>
            <a:avLst/>
            <a:gdLst>
              <a:gd name="connsiteX0" fmla="*/ 363179 w 6184806"/>
              <a:gd name="connsiteY0" fmla="*/ 3125191 h 5154967"/>
              <a:gd name="connsiteX1" fmla="*/ 898270 w 6184806"/>
              <a:gd name="connsiteY1" fmla="*/ 3125191 h 5154967"/>
              <a:gd name="connsiteX2" fmla="*/ 980326 w 6184806"/>
              <a:gd name="connsiteY2" fmla="*/ 3173551 h 5154967"/>
              <a:gd name="connsiteX3" fmla="*/ 1248448 w 6184806"/>
              <a:gd name="connsiteY3" fmla="*/ 3635277 h 5154967"/>
              <a:gd name="connsiteX4" fmla="*/ 1248448 w 6184806"/>
              <a:gd name="connsiteY4" fmla="*/ 3729695 h 5154967"/>
              <a:gd name="connsiteX5" fmla="*/ 980326 w 6184806"/>
              <a:gd name="connsiteY5" fmla="*/ 4191421 h 5154967"/>
              <a:gd name="connsiteX6" fmla="*/ 898270 w 6184806"/>
              <a:gd name="connsiteY6" fmla="*/ 4239781 h 5154967"/>
              <a:gd name="connsiteX7" fmla="*/ 363179 w 6184806"/>
              <a:gd name="connsiteY7" fmla="*/ 4239781 h 5154967"/>
              <a:gd name="connsiteX8" fmla="*/ 279969 w 6184806"/>
              <a:gd name="connsiteY8" fmla="*/ 4191421 h 5154967"/>
              <a:gd name="connsiteX9" fmla="*/ 13002 w 6184806"/>
              <a:gd name="connsiteY9" fmla="*/ 3729695 h 5154967"/>
              <a:gd name="connsiteX10" fmla="*/ 13002 w 6184806"/>
              <a:gd name="connsiteY10" fmla="*/ 3635277 h 5154967"/>
              <a:gd name="connsiteX11" fmla="*/ 279969 w 6184806"/>
              <a:gd name="connsiteY11" fmla="*/ 3173551 h 5154967"/>
              <a:gd name="connsiteX12" fmla="*/ 363179 w 6184806"/>
              <a:gd name="connsiteY12" fmla="*/ 3125191 h 5154967"/>
              <a:gd name="connsiteX13" fmla="*/ 2489721 w 6184806"/>
              <a:gd name="connsiteY13" fmla="*/ 570035 h 5154967"/>
              <a:gd name="connsiteX14" fmla="*/ 2764862 w 6184806"/>
              <a:gd name="connsiteY14" fmla="*/ 570035 h 5154967"/>
              <a:gd name="connsiteX15" fmla="*/ 2796959 w 6184806"/>
              <a:gd name="connsiteY15" fmla="*/ 570035 h 5154967"/>
              <a:gd name="connsiteX16" fmla="*/ 2827587 w 6184806"/>
              <a:gd name="connsiteY16" fmla="*/ 622777 h 5154967"/>
              <a:gd name="connsiteX17" fmla="*/ 2977604 w 6184806"/>
              <a:gd name="connsiteY17" fmla="*/ 881117 h 5154967"/>
              <a:gd name="connsiteX18" fmla="*/ 2977604 w 6184806"/>
              <a:gd name="connsiteY18" fmla="*/ 1025720 h 5154967"/>
              <a:gd name="connsiteX19" fmla="*/ 2566968 w 6184806"/>
              <a:gd name="connsiteY19" fmla="*/ 1732863 h 5154967"/>
              <a:gd name="connsiteX20" fmla="*/ 2441299 w 6184806"/>
              <a:gd name="connsiteY20" fmla="*/ 1806927 h 5154967"/>
              <a:gd name="connsiteX21" fmla="*/ 1621798 w 6184806"/>
              <a:gd name="connsiteY21" fmla="*/ 1806927 h 5154967"/>
              <a:gd name="connsiteX22" fmla="*/ 1583218 w 6184806"/>
              <a:gd name="connsiteY22" fmla="*/ 1801802 h 5154967"/>
              <a:gd name="connsiteX23" fmla="*/ 1556683 w 6184806"/>
              <a:gd name="connsiteY23" fmla="*/ 1790677 h 5154967"/>
              <a:gd name="connsiteX24" fmla="*/ 1572899 w 6184806"/>
              <a:gd name="connsiteY24" fmla="*/ 1762630 h 5154967"/>
              <a:gd name="connsiteX25" fmla="*/ 2147429 w 6184806"/>
              <a:gd name="connsiteY25" fmla="*/ 768968 h 5154967"/>
              <a:gd name="connsiteX26" fmla="*/ 2489721 w 6184806"/>
              <a:gd name="connsiteY26" fmla="*/ 570035 h 5154967"/>
              <a:gd name="connsiteX27" fmla="*/ 1573268 w 6184806"/>
              <a:gd name="connsiteY27" fmla="*/ 0 h 5154967"/>
              <a:gd name="connsiteX28" fmla="*/ 2497662 w 6184806"/>
              <a:gd name="connsiteY28" fmla="*/ 0 h 5154967"/>
              <a:gd name="connsiteX29" fmla="*/ 2639415 w 6184806"/>
              <a:gd name="connsiteY29" fmla="*/ 83546 h 5154967"/>
              <a:gd name="connsiteX30" fmla="*/ 2887862 w 6184806"/>
              <a:gd name="connsiteY30" fmla="*/ 511387 h 5154967"/>
              <a:gd name="connsiteX31" fmla="*/ 2915928 w 6184806"/>
              <a:gd name="connsiteY31" fmla="*/ 559720 h 5154967"/>
              <a:gd name="connsiteX32" fmla="*/ 2893844 w 6184806"/>
              <a:gd name="connsiteY32" fmla="*/ 559720 h 5154967"/>
              <a:gd name="connsiteX33" fmla="*/ 2789466 w 6184806"/>
              <a:gd name="connsiteY33" fmla="*/ 559720 h 5154967"/>
              <a:gd name="connsiteX34" fmla="*/ 2744122 w 6184806"/>
              <a:gd name="connsiteY34" fmla="*/ 481634 h 5154967"/>
              <a:gd name="connsiteX35" fmla="*/ 2570885 w 6184806"/>
              <a:gd name="connsiteY35" fmla="*/ 183309 h 5154967"/>
              <a:gd name="connsiteX36" fmla="*/ 2445216 w 6184806"/>
              <a:gd name="connsiteY36" fmla="*/ 109243 h 5154967"/>
              <a:gd name="connsiteX37" fmla="*/ 1625714 w 6184806"/>
              <a:gd name="connsiteY37" fmla="*/ 109243 h 5154967"/>
              <a:gd name="connsiteX38" fmla="*/ 1498276 w 6184806"/>
              <a:gd name="connsiteY38" fmla="*/ 183309 h 5154967"/>
              <a:gd name="connsiteX39" fmla="*/ 1089410 w 6184806"/>
              <a:gd name="connsiteY39" fmla="*/ 890450 h 5154967"/>
              <a:gd name="connsiteX40" fmla="*/ 1089410 w 6184806"/>
              <a:gd name="connsiteY40" fmla="*/ 1035054 h 5154967"/>
              <a:gd name="connsiteX41" fmla="*/ 1498276 w 6184806"/>
              <a:gd name="connsiteY41" fmla="*/ 1742196 h 5154967"/>
              <a:gd name="connsiteX42" fmla="*/ 1552039 w 6184806"/>
              <a:gd name="connsiteY42" fmla="*/ 1796422 h 5154967"/>
              <a:gd name="connsiteX43" fmla="*/ 1558260 w 6184806"/>
              <a:gd name="connsiteY43" fmla="*/ 1799029 h 5154967"/>
              <a:gd name="connsiteX44" fmla="*/ 1524911 w 6184806"/>
              <a:gd name="connsiteY44" fmla="*/ 1856707 h 5154967"/>
              <a:gd name="connsiteX45" fmla="*/ 1500108 w 6184806"/>
              <a:gd name="connsiteY45" fmla="*/ 1899604 h 5154967"/>
              <a:gd name="connsiteX46" fmla="*/ 1525834 w 6184806"/>
              <a:gd name="connsiteY46" fmla="*/ 1910390 h 5154967"/>
              <a:gd name="connsiteX47" fmla="*/ 1569352 w 6184806"/>
              <a:gd name="connsiteY47" fmla="*/ 1916170 h 5154967"/>
              <a:gd name="connsiteX48" fmla="*/ 2493745 w 6184806"/>
              <a:gd name="connsiteY48" fmla="*/ 1916170 h 5154967"/>
              <a:gd name="connsiteX49" fmla="*/ 2635498 w 6184806"/>
              <a:gd name="connsiteY49" fmla="*/ 1832627 h 5154967"/>
              <a:gd name="connsiteX50" fmla="*/ 3098693 w 6184806"/>
              <a:gd name="connsiteY50" fmla="*/ 1034974 h 5154967"/>
              <a:gd name="connsiteX51" fmla="*/ 3098693 w 6184806"/>
              <a:gd name="connsiteY51" fmla="*/ 871863 h 5154967"/>
              <a:gd name="connsiteX52" fmla="*/ 2945803 w 6184806"/>
              <a:gd name="connsiteY52" fmla="*/ 608576 h 5154967"/>
              <a:gd name="connsiteX53" fmla="*/ 2923422 w 6184806"/>
              <a:gd name="connsiteY53" fmla="*/ 570035 h 5154967"/>
              <a:gd name="connsiteX54" fmla="*/ 3027104 w 6184806"/>
              <a:gd name="connsiteY54" fmla="*/ 570035 h 5154967"/>
              <a:gd name="connsiteX55" fmla="*/ 4690846 w 6184806"/>
              <a:gd name="connsiteY55" fmla="*/ 570035 h 5154967"/>
              <a:gd name="connsiteX56" fmla="*/ 5028384 w 6184806"/>
              <a:gd name="connsiteY56" fmla="*/ 768968 h 5154967"/>
              <a:gd name="connsiteX57" fmla="*/ 6131323 w 6184806"/>
              <a:gd name="connsiteY57" fmla="*/ 2668304 h 5154967"/>
              <a:gd name="connsiteX58" fmla="*/ 6131323 w 6184806"/>
              <a:gd name="connsiteY58" fmla="*/ 3056698 h 5154967"/>
              <a:gd name="connsiteX59" fmla="*/ 5028384 w 6184806"/>
              <a:gd name="connsiteY59" fmla="*/ 4956035 h 5154967"/>
              <a:gd name="connsiteX60" fmla="*/ 4690846 w 6184806"/>
              <a:gd name="connsiteY60" fmla="*/ 5154967 h 5154967"/>
              <a:gd name="connsiteX61" fmla="*/ 2489721 w 6184806"/>
              <a:gd name="connsiteY61" fmla="*/ 5154967 h 5154967"/>
              <a:gd name="connsiteX62" fmla="*/ 2147429 w 6184806"/>
              <a:gd name="connsiteY62" fmla="*/ 4956035 h 5154967"/>
              <a:gd name="connsiteX63" fmla="*/ 1049243 w 6184806"/>
              <a:gd name="connsiteY63" fmla="*/ 3056698 h 5154967"/>
              <a:gd name="connsiteX64" fmla="*/ 1049243 w 6184806"/>
              <a:gd name="connsiteY64" fmla="*/ 2668304 h 5154967"/>
              <a:gd name="connsiteX65" fmla="*/ 1457007 w 6184806"/>
              <a:gd name="connsiteY65" fmla="*/ 1963067 h 5154967"/>
              <a:gd name="connsiteX66" fmla="*/ 1491373 w 6184806"/>
              <a:gd name="connsiteY66" fmla="*/ 1903634 h 5154967"/>
              <a:gd name="connsiteX67" fmla="*/ 1490164 w 6184806"/>
              <a:gd name="connsiteY67" fmla="*/ 1903127 h 5154967"/>
              <a:gd name="connsiteX68" fmla="*/ 1429519 w 6184806"/>
              <a:gd name="connsiteY68" fmla="*/ 1841960 h 5154967"/>
              <a:gd name="connsiteX69" fmla="*/ 968320 w 6184806"/>
              <a:gd name="connsiteY69" fmla="*/ 1044307 h 5154967"/>
              <a:gd name="connsiteX70" fmla="*/ 968320 w 6184806"/>
              <a:gd name="connsiteY70" fmla="*/ 881196 h 5154967"/>
              <a:gd name="connsiteX71" fmla="*/ 1429519 w 6184806"/>
              <a:gd name="connsiteY71" fmla="*/ 83546 h 5154967"/>
              <a:gd name="connsiteX72" fmla="*/ 1573268 w 6184806"/>
              <a:gd name="connsiteY72" fmla="*/ 0 h 51549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</a:cxnLst>
            <a:rect l="l" t="t" r="r" b="b"/>
            <a:pathLst>
              <a:path w="6184806" h="5154967">
                <a:moveTo>
                  <a:pt x="363179" y="3125191"/>
                </a:moveTo>
                <a:cubicBezTo>
                  <a:pt x="363179" y="3125191"/>
                  <a:pt x="363179" y="3125191"/>
                  <a:pt x="898270" y="3125191"/>
                </a:cubicBezTo>
                <a:cubicBezTo>
                  <a:pt x="931786" y="3125191"/>
                  <a:pt x="964145" y="3143614"/>
                  <a:pt x="980326" y="3173551"/>
                </a:cubicBezTo>
                <a:cubicBezTo>
                  <a:pt x="980326" y="3173551"/>
                  <a:pt x="980326" y="3173551"/>
                  <a:pt x="1248448" y="3635277"/>
                </a:cubicBezTo>
                <a:cubicBezTo>
                  <a:pt x="1265784" y="3664063"/>
                  <a:pt x="1265784" y="3700909"/>
                  <a:pt x="1248448" y="3729695"/>
                </a:cubicBezTo>
                <a:cubicBezTo>
                  <a:pt x="1248448" y="3729695"/>
                  <a:pt x="1248448" y="3729695"/>
                  <a:pt x="980326" y="4191421"/>
                </a:cubicBezTo>
                <a:cubicBezTo>
                  <a:pt x="964145" y="4221358"/>
                  <a:pt x="931786" y="4239781"/>
                  <a:pt x="898270" y="4239781"/>
                </a:cubicBezTo>
                <a:cubicBezTo>
                  <a:pt x="898270" y="4239781"/>
                  <a:pt x="898270" y="4239781"/>
                  <a:pt x="363179" y="4239781"/>
                </a:cubicBezTo>
                <a:cubicBezTo>
                  <a:pt x="328508" y="4239781"/>
                  <a:pt x="297305" y="4221358"/>
                  <a:pt x="279969" y="4191421"/>
                </a:cubicBezTo>
                <a:cubicBezTo>
                  <a:pt x="279969" y="4191421"/>
                  <a:pt x="279969" y="4191421"/>
                  <a:pt x="13002" y="3729695"/>
                </a:cubicBezTo>
                <a:cubicBezTo>
                  <a:pt x="-4334" y="3700909"/>
                  <a:pt x="-4334" y="3664063"/>
                  <a:pt x="13002" y="3635277"/>
                </a:cubicBezTo>
                <a:cubicBezTo>
                  <a:pt x="13002" y="3635277"/>
                  <a:pt x="13002" y="3635277"/>
                  <a:pt x="279969" y="3173551"/>
                </a:cubicBezTo>
                <a:cubicBezTo>
                  <a:pt x="297305" y="3143614"/>
                  <a:pt x="328508" y="3125191"/>
                  <a:pt x="363179" y="3125191"/>
                </a:cubicBezTo>
                <a:close/>
                <a:moveTo>
                  <a:pt x="2489721" y="570035"/>
                </a:moveTo>
                <a:cubicBezTo>
                  <a:pt x="2489721" y="570035"/>
                  <a:pt x="2489721" y="570035"/>
                  <a:pt x="2764862" y="570035"/>
                </a:cubicBezTo>
                <a:lnTo>
                  <a:pt x="2796959" y="570035"/>
                </a:lnTo>
                <a:lnTo>
                  <a:pt x="2827587" y="622777"/>
                </a:lnTo>
                <a:cubicBezTo>
                  <a:pt x="2870233" y="696217"/>
                  <a:pt x="2919858" y="781675"/>
                  <a:pt x="2977604" y="881117"/>
                </a:cubicBezTo>
                <a:cubicBezTo>
                  <a:pt x="3004153" y="925204"/>
                  <a:pt x="3004153" y="981634"/>
                  <a:pt x="2977604" y="1025720"/>
                </a:cubicBezTo>
                <a:cubicBezTo>
                  <a:pt x="2977604" y="1025720"/>
                  <a:pt x="2977604" y="1025720"/>
                  <a:pt x="2566968" y="1732863"/>
                </a:cubicBezTo>
                <a:cubicBezTo>
                  <a:pt x="2542188" y="1778712"/>
                  <a:pt x="2492629" y="1806927"/>
                  <a:pt x="2441299" y="1806927"/>
                </a:cubicBezTo>
                <a:cubicBezTo>
                  <a:pt x="2441299" y="1806927"/>
                  <a:pt x="2441299" y="1806927"/>
                  <a:pt x="1621798" y="1806927"/>
                </a:cubicBezTo>
                <a:cubicBezTo>
                  <a:pt x="1608523" y="1806927"/>
                  <a:pt x="1595580" y="1805163"/>
                  <a:pt x="1583218" y="1801802"/>
                </a:cubicBezTo>
                <a:lnTo>
                  <a:pt x="1556683" y="1790677"/>
                </a:lnTo>
                <a:lnTo>
                  <a:pt x="1572899" y="1762630"/>
                </a:lnTo>
                <a:cubicBezTo>
                  <a:pt x="1719523" y="1509042"/>
                  <a:pt x="1907201" y="1184448"/>
                  <a:pt x="2147429" y="768968"/>
                </a:cubicBezTo>
                <a:cubicBezTo>
                  <a:pt x="2218739" y="645819"/>
                  <a:pt x="2347099" y="570035"/>
                  <a:pt x="2489721" y="570035"/>
                </a:cubicBezTo>
                <a:close/>
                <a:moveTo>
                  <a:pt x="1573268" y="0"/>
                </a:moveTo>
                <a:cubicBezTo>
                  <a:pt x="1573268" y="0"/>
                  <a:pt x="1573268" y="0"/>
                  <a:pt x="2497662" y="0"/>
                </a:cubicBezTo>
                <a:cubicBezTo>
                  <a:pt x="2555561" y="0"/>
                  <a:pt x="2611463" y="31828"/>
                  <a:pt x="2639415" y="83546"/>
                </a:cubicBezTo>
                <a:cubicBezTo>
                  <a:pt x="2639415" y="83546"/>
                  <a:pt x="2639415" y="83546"/>
                  <a:pt x="2887862" y="511387"/>
                </a:cubicBezTo>
                <a:lnTo>
                  <a:pt x="2915928" y="559720"/>
                </a:lnTo>
                <a:lnTo>
                  <a:pt x="2893844" y="559720"/>
                </a:lnTo>
                <a:lnTo>
                  <a:pt x="2789466" y="559720"/>
                </a:lnTo>
                <a:lnTo>
                  <a:pt x="2744122" y="481634"/>
                </a:lnTo>
                <a:cubicBezTo>
                  <a:pt x="2570885" y="183309"/>
                  <a:pt x="2570885" y="183309"/>
                  <a:pt x="2570885" y="183309"/>
                </a:cubicBezTo>
                <a:cubicBezTo>
                  <a:pt x="2546104" y="137459"/>
                  <a:pt x="2496545" y="109243"/>
                  <a:pt x="2445216" y="109243"/>
                </a:cubicBezTo>
                <a:cubicBezTo>
                  <a:pt x="1625714" y="109243"/>
                  <a:pt x="1625714" y="109243"/>
                  <a:pt x="1625714" y="109243"/>
                </a:cubicBezTo>
                <a:cubicBezTo>
                  <a:pt x="1572615" y="109243"/>
                  <a:pt x="1524825" y="137459"/>
                  <a:pt x="1498276" y="183309"/>
                </a:cubicBezTo>
                <a:cubicBezTo>
                  <a:pt x="1089410" y="890450"/>
                  <a:pt x="1089410" y="890450"/>
                  <a:pt x="1089410" y="890450"/>
                </a:cubicBezTo>
                <a:cubicBezTo>
                  <a:pt x="1062860" y="934537"/>
                  <a:pt x="1062860" y="990967"/>
                  <a:pt x="1089410" y="1035054"/>
                </a:cubicBezTo>
                <a:cubicBezTo>
                  <a:pt x="1498276" y="1742196"/>
                  <a:pt x="1498276" y="1742196"/>
                  <a:pt x="1498276" y="1742196"/>
                </a:cubicBezTo>
                <a:cubicBezTo>
                  <a:pt x="1511551" y="1765121"/>
                  <a:pt x="1530135" y="1783637"/>
                  <a:pt x="1552039" y="1796422"/>
                </a:cubicBezTo>
                <a:lnTo>
                  <a:pt x="1558260" y="1799029"/>
                </a:lnTo>
                <a:lnTo>
                  <a:pt x="1524911" y="1856707"/>
                </a:lnTo>
                <a:lnTo>
                  <a:pt x="1500108" y="1899604"/>
                </a:lnTo>
                <a:lnTo>
                  <a:pt x="1525834" y="1910390"/>
                </a:lnTo>
                <a:cubicBezTo>
                  <a:pt x="1539779" y="1914181"/>
                  <a:pt x="1554378" y="1916170"/>
                  <a:pt x="1569352" y="1916170"/>
                </a:cubicBezTo>
                <a:cubicBezTo>
                  <a:pt x="2493745" y="1916170"/>
                  <a:pt x="2493745" y="1916170"/>
                  <a:pt x="2493745" y="1916170"/>
                </a:cubicBezTo>
                <a:cubicBezTo>
                  <a:pt x="2551645" y="1916170"/>
                  <a:pt x="2607546" y="1884345"/>
                  <a:pt x="2635498" y="1832627"/>
                </a:cubicBezTo>
                <a:cubicBezTo>
                  <a:pt x="3098693" y="1034974"/>
                  <a:pt x="3098693" y="1034974"/>
                  <a:pt x="3098693" y="1034974"/>
                </a:cubicBezTo>
                <a:cubicBezTo>
                  <a:pt x="3128641" y="985246"/>
                  <a:pt x="3128641" y="921593"/>
                  <a:pt x="3098693" y="871863"/>
                </a:cubicBezTo>
                <a:cubicBezTo>
                  <a:pt x="3040794" y="772157"/>
                  <a:pt x="2990132" y="684914"/>
                  <a:pt x="2945803" y="608576"/>
                </a:cubicBezTo>
                <a:lnTo>
                  <a:pt x="2923422" y="570035"/>
                </a:lnTo>
                <a:lnTo>
                  <a:pt x="3027104" y="570035"/>
                </a:lnTo>
                <a:cubicBezTo>
                  <a:pt x="3349535" y="570035"/>
                  <a:pt x="3865424" y="570035"/>
                  <a:pt x="4690846" y="570035"/>
                </a:cubicBezTo>
                <a:cubicBezTo>
                  <a:pt x="4828714" y="570035"/>
                  <a:pt x="4961827" y="645819"/>
                  <a:pt x="5028384" y="768968"/>
                </a:cubicBezTo>
                <a:cubicBezTo>
                  <a:pt x="5028384" y="768968"/>
                  <a:pt x="5028384" y="768968"/>
                  <a:pt x="6131323" y="2668304"/>
                </a:cubicBezTo>
                <a:cubicBezTo>
                  <a:pt x="6202634" y="2786717"/>
                  <a:pt x="6202634" y="2938285"/>
                  <a:pt x="6131323" y="3056698"/>
                </a:cubicBezTo>
                <a:cubicBezTo>
                  <a:pt x="6131323" y="3056698"/>
                  <a:pt x="6131323" y="3056698"/>
                  <a:pt x="5028384" y="4956035"/>
                </a:cubicBezTo>
                <a:cubicBezTo>
                  <a:pt x="4961827" y="5079184"/>
                  <a:pt x="4828714" y="5154967"/>
                  <a:pt x="4690846" y="5154967"/>
                </a:cubicBezTo>
                <a:cubicBezTo>
                  <a:pt x="4690846" y="5154967"/>
                  <a:pt x="4690846" y="5154967"/>
                  <a:pt x="2489721" y="5154967"/>
                </a:cubicBezTo>
                <a:cubicBezTo>
                  <a:pt x="2347099" y="5154967"/>
                  <a:pt x="2218739" y="5079184"/>
                  <a:pt x="2147429" y="4956035"/>
                </a:cubicBezTo>
                <a:cubicBezTo>
                  <a:pt x="2147429" y="4956035"/>
                  <a:pt x="2147429" y="4956035"/>
                  <a:pt x="1049243" y="3056698"/>
                </a:cubicBezTo>
                <a:cubicBezTo>
                  <a:pt x="977932" y="2938285"/>
                  <a:pt x="977932" y="2786717"/>
                  <a:pt x="1049243" y="2668304"/>
                </a:cubicBezTo>
                <a:cubicBezTo>
                  <a:pt x="1049243" y="2668304"/>
                  <a:pt x="1049243" y="2668304"/>
                  <a:pt x="1457007" y="1963067"/>
                </a:cubicBezTo>
                <a:lnTo>
                  <a:pt x="1491373" y="1903634"/>
                </a:lnTo>
                <a:lnTo>
                  <a:pt x="1490164" y="1903127"/>
                </a:lnTo>
                <a:cubicBezTo>
                  <a:pt x="1465456" y="1888705"/>
                  <a:pt x="1444493" y="1867820"/>
                  <a:pt x="1429519" y="1841960"/>
                </a:cubicBezTo>
                <a:cubicBezTo>
                  <a:pt x="1429519" y="1841960"/>
                  <a:pt x="1429519" y="1841960"/>
                  <a:pt x="968320" y="1044307"/>
                </a:cubicBezTo>
                <a:cubicBezTo>
                  <a:pt x="938371" y="994579"/>
                  <a:pt x="938371" y="930926"/>
                  <a:pt x="968320" y="881196"/>
                </a:cubicBezTo>
                <a:cubicBezTo>
                  <a:pt x="968320" y="881196"/>
                  <a:pt x="968320" y="881196"/>
                  <a:pt x="1429519" y="83546"/>
                </a:cubicBezTo>
                <a:cubicBezTo>
                  <a:pt x="1459466" y="31828"/>
                  <a:pt x="1513373" y="0"/>
                  <a:pt x="1573268" y="0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  <a:alpha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4" name="Graphic 3" descr="Skeleton">
            <a:extLst>
              <a:ext uri="{FF2B5EF4-FFF2-40B4-BE49-F238E27FC236}">
                <a16:creationId xmlns:a16="http://schemas.microsoft.com/office/drawing/2014/main" id="{6AE4AF7C-0589-4BA9-9651-67663FFC7F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531503" y="2129307"/>
            <a:ext cx="3217333" cy="3217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70813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129</Words>
  <Application>Microsoft Office PowerPoint</Application>
  <PresentationFormat>Widescreen</PresentationFormat>
  <Paragraphs>11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PowerPoint Presentation</vt:lpstr>
      <vt:lpstr>BLOOD CELLS</vt:lpstr>
      <vt:lpstr>THE HEART</vt:lpstr>
      <vt:lpstr>PowerPoint Presentation</vt:lpstr>
      <vt:lpstr>THANKS FOR WATCHING ! :D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glen hoy</dc:creator>
  <cp:lastModifiedBy>Julie David</cp:lastModifiedBy>
  <cp:revision>1</cp:revision>
  <dcterms:created xsi:type="dcterms:W3CDTF">2020-05-07T14:24:17Z</dcterms:created>
  <dcterms:modified xsi:type="dcterms:W3CDTF">2020-06-03T11:43:39Z</dcterms:modified>
</cp:coreProperties>
</file>