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8" r:id="rId3"/>
    <p:sldId id="259" r:id="rId4"/>
    <p:sldId id="263" r:id="rId5"/>
    <p:sldId id="262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schedule-by-year/year-5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757645"/>
            <a:ext cx="8991600" cy="3827417"/>
          </a:xfrm>
        </p:spPr>
        <p:txBody>
          <a:bodyPr>
            <a:normAutofit/>
          </a:bodyPr>
          <a:lstStyle/>
          <a:p>
            <a:r>
              <a:rPr lang="en-GB" dirty="0" smtClean="0"/>
              <a:t>Lesson 4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do you draw circuit diagrams?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5290456"/>
            <a:ext cx="6801612" cy="301981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048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85" y="285424"/>
            <a:ext cx="11223606" cy="1188720"/>
          </a:xfrm>
        </p:spPr>
        <p:txBody>
          <a:bodyPr/>
          <a:lstStyle/>
          <a:p>
            <a:r>
              <a:rPr lang="en-GB" dirty="0" smtClean="0"/>
              <a:t>Which of these two circuits will make the motor quicker?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252" t="20544" r="22932" b="15842"/>
          <a:stretch/>
        </p:blipFill>
        <p:spPr>
          <a:xfrm>
            <a:off x="744581" y="2442754"/>
            <a:ext cx="7067007" cy="38595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90503" y="2586446"/>
            <a:ext cx="1515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A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48346" y="2586446"/>
            <a:ext cx="5309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B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21813" y="3108960"/>
            <a:ext cx="33310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What did you find out last lesson?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30390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011" y="233171"/>
            <a:ext cx="11469189" cy="2157331"/>
          </a:xfrm>
        </p:spPr>
        <p:txBody>
          <a:bodyPr/>
          <a:lstStyle/>
          <a:p>
            <a:r>
              <a:rPr lang="en-GB" dirty="0" smtClean="0"/>
              <a:t>This lesson you will try drawing different circuit diagrams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11" y="2638044"/>
            <a:ext cx="11469189" cy="3101983"/>
          </a:xfrm>
        </p:spPr>
        <p:txBody>
          <a:bodyPr>
            <a:normAutofit/>
          </a:bodyPr>
          <a:lstStyle/>
          <a:p>
            <a:r>
              <a:rPr lang="en-GB" sz="3600" dirty="0"/>
              <a:t>Y</a:t>
            </a:r>
            <a:r>
              <a:rPr lang="en-GB" sz="3600" dirty="0" smtClean="0"/>
              <a:t>ou found out last lesson that the different components in a circuit can be shown using symbols.</a:t>
            </a:r>
          </a:p>
          <a:p>
            <a:r>
              <a:rPr lang="en-GB" sz="3600" dirty="0" smtClean="0"/>
              <a:t>The next slide shows some of the symbols and a picture of the component.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906808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simple circuit compon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742" y="1391135"/>
            <a:ext cx="8177349" cy="336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3936" y="5537188"/>
            <a:ext cx="1297048" cy="10856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0022" y="5462247"/>
            <a:ext cx="1149568" cy="1160621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91" t="6667" r="29442" b="61333"/>
          <a:stretch/>
        </p:blipFill>
        <p:spPr bwMode="auto">
          <a:xfrm>
            <a:off x="10633166" y="5462247"/>
            <a:ext cx="1149532" cy="1267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 t="52333" r="82230" b="17667"/>
          <a:stretch/>
        </p:blipFill>
        <p:spPr bwMode="auto">
          <a:xfrm>
            <a:off x="4519684" y="5475601"/>
            <a:ext cx="1058156" cy="10116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7" t="55667" r="56098" b="20000"/>
          <a:stretch/>
        </p:blipFill>
        <p:spPr bwMode="auto">
          <a:xfrm>
            <a:off x="2331605" y="5475601"/>
            <a:ext cx="1263717" cy="10116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4" t="60000" r="29094" b="18000"/>
          <a:stretch/>
        </p:blipFill>
        <p:spPr bwMode="auto">
          <a:xfrm>
            <a:off x="273768" y="5475601"/>
            <a:ext cx="1133475" cy="10116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6389" y="156754"/>
            <a:ext cx="11286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Can you match the symbol with the component?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958791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58978766"/>
              </p:ext>
            </p:extLst>
          </p:nvPr>
        </p:nvGraphicFramePr>
        <p:xfrm>
          <a:off x="1985554" y="444138"/>
          <a:ext cx="7731126" cy="63877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65563">
                  <a:extLst>
                    <a:ext uri="{9D8B030D-6E8A-4147-A177-3AD203B41FA5}">
                      <a16:colId xmlns:a16="http://schemas.microsoft.com/office/drawing/2014/main" val="2231372562"/>
                    </a:ext>
                  </a:extLst>
                </a:gridCol>
                <a:gridCol w="3865563">
                  <a:extLst>
                    <a:ext uri="{9D8B030D-6E8A-4147-A177-3AD203B41FA5}">
                      <a16:colId xmlns:a16="http://schemas.microsoft.com/office/drawing/2014/main" val="2367543070"/>
                    </a:ext>
                  </a:extLst>
                </a:gridCol>
              </a:tblGrid>
              <a:tr h="901336"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Battery or cell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2526551"/>
                  </a:ext>
                </a:extLst>
              </a:tr>
              <a:tr h="770709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Wire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91695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Bulb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106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buzzer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860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motor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85938"/>
                  </a:ext>
                </a:extLst>
              </a:tr>
              <a:tr h="809897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Switch open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4129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Switch closed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243640"/>
                  </a:ext>
                </a:extLst>
              </a:tr>
            </a:tbl>
          </a:graphicData>
        </a:graphic>
      </p:graphicFrame>
      <p:pic>
        <p:nvPicPr>
          <p:cNvPr id="5" name="Pictur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3" r="80488" b="65667"/>
          <a:stretch/>
        </p:blipFill>
        <p:spPr bwMode="auto">
          <a:xfrm>
            <a:off x="3563983" y="537618"/>
            <a:ext cx="1066800" cy="7143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3" t="12001" r="64111" b="67332"/>
          <a:stretch/>
        </p:blipFill>
        <p:spPr bwMode="auto">
          <a:xfrm>
            <a:off x="3706858" y="1554479"/>
            <a:ext cx="781050" cy="590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05" t="7667" r="46342" b="62333"/>
          <a:stretch/>
        </p:blipFill>
        <p:spPr bwMode="auto">
          <a:xfrm>
            <a:off x="3854223" y="2447515"/>
            <a:ext cx="633685" cy="6353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91" t="6667" r="29442" b="61333"/>
          <a:stretch/>
        </p:blipFill>
        <p:spPr bwMode="auto">
          <a:xfrm>
            <a:off x="3854223" y="3329123"/>
            <a:ext cx="634365" cy="685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 t="52333" r="82230" b="17667"/>
          <a:stretch/>
        </p:blipFill>
        <p:spPr bwMode="auto">
          <a:xfrm>
            <a:off x="3869803" y="4306116"/>
            <a:ext cx="618105" cy="6219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7" t="55667" r="56098" b="20000"/>
          <a:stretch/>
        </p:blipFill>
        <p:spPr bwMode="auto">
          <a:xfrm>
            <a:off x="3664505" y="5180105"/>
            <a:ext cx="1028700" cy="6953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4" t="60000" r="29094" b="18000"/>
          <a:stretch/>
        </p:blipFill>
        <p:spPr bwMode="auto">
          <a:xfrm>
            <a:off x="3706858" y="6054094"/>
            <a:ext cx="1133475" cy="6286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48300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188685"/>
            <a:ext cx="6673628" cy="43786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11590" y="188685"/>
            <a:ext cx="39057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Using the pictures on the school website draw a circuit diagram for each picture using the correct symbols.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992777" y="5081451"/>
            <a:ext cx="10502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REMEMBER to use a ruler.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173406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943"/>
            <a:ext cx="11155680" cy="1018903"/>
          </a:xfrm>
        </p:spPr>
        <p:txBody>
          <a:bodyPr/>
          <a:lstStyle/>
          <a:p>
            <a:r>
              <a:rPr lang="en-GB" dirty="0" smtClean="0"/>
              <a:t>How do you build a basic circuit?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80606"/>
            <a:ext cx="11521440" cy="4159421"/>
          </a:xfrm>
        </p:spPr>
        <p:txBody>
          <a:bodyPr/>
          <a:lstStyle/>
          <a:p>
            <a:r>
              <a:rPr lang="en-GB" sz="2800" dirty="0"/>
              <a:t>Go to the Oak  National Academy website and find the </a:t>
            </a:r>
            <a:r>
              <a:rPr lang="en-GB" sz="2800" b="1" u="sng" dirty="0"/>
              <a:t>YEAR 5  </a:t>
            </a:r>
            <a:r>
              <a:rPr lang="en-GB" sz="2800" dirty="0"/>
              <a:t>lessons for </a:t>
            </a:r>
            <a:r>
              <a:rPr lang="en-GB" sz="2800" b="1" u="sng" dirty="0"/>
              <a:t>week </a:t>
            </a:r>
            <a:r>
              <a:rPr lang="en-GB" sz="2800" b="1" u="sng" dirty="0" smtClean="0"/>
              <a:t>9 (22nd </a:t>
            </a:r>
            <a:r>
              <a:rPr lang="en-GB" sz="2800" b="1" u="sng" dirty="0"/>
              <a:t>June).  </a:t>
            </a:r>
          </a:p>
          <a:p>
            <a:pPr marL="0" indent="0">
              <a:buNone/>
            </a:pPr>
            <a:r>
              <a:rPr lang="en-GB" sz="2800" dirty="0" smtClean="0"/>
              <a:t>This lesson will give you information on how to build a basic circuit.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Science lessons can usually be found in the foundation lesson for Wednesday.</a:t>
            </a:r>
          </a:p>
          <a:p>
            <a:r>
              <a:rPr lang="en-US" sz="2800" dirty="0">
                <a:hlinkClick r:id="rId2"/>
              </a:rPr>
              <a:t>https://classroom.thenational.academy/schedule-by-year/year-5/</a:t>
            </a:r>
            <a:endParaRPr lang="en-GB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2940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91</TotalTime>
  <Words>169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Parcel</vt:lpstr>
      <vt:lpstr>Lesson 4   How do you draw circuit diagrams?</vt:lpstr>
      <vt:lpstr>Which of these two circuits will make the motor quicker?</vt:lpstr>
      <vt:lpstr>This lesson you will try drawing different circuit diagrams</vt:lpstr>
      <vt:lpstr>PowerPoint Presentation</vt:lpstr>
      <vt:lpstr>PowerPoint Presentation</vt:lpstr>
      <vt:lpstr>PowerPoint Presentation</vt:lpstr>
      <vt:lpstr>How do you build a basic circuit?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Gumbrell</dc:creator>
  <cp:lastModifiedBy>Julie Gumbrell</cp:lastModifiedBy>
  <cp:revision>6</cp:revision>
  <dcterms:created xsi:type="dcterms:W3CDTF">2020-06-09T08:59:29Z</dcterms:created>
  <dcterms:modified xsi:type="dcterms:W3CDTF">2020-06-09T10:30:42Z</dcterms:modified>
</cp:coreProperties>
</file>