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455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1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16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02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47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6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45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8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72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30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4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7DDFC-622D-4ABD-8087-57F844902CCE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008B1-DC9D-48B9-967D-93D1E2815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91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religious-education-ks2-my-life-my-religion-what-is-islam/zbmrw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6 Religious Education </a:t>
            </a:r>
            <a:br>
              <a:rPr lang="en-GB" dirty="0" smtClean="0"/>
            </a:br>
            <a:r>
              <a:rPr lang="en-GB" dirty="0" smtClean="0"/>
              <a:t>Islam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Key Question</a:t>
            </a:r>
          </a:p>
          <a:p>
            <a:r>
              <a:rPr lang="en-GB" dirty="0" smtClean="0"/>
              <a:t>Does belief in ‘</a:t>
            </a:r>
            <a:r>
              <a:rPr lang="en-GB" dirty="0" err="1" smtClean="0"/>
              <a:t>Akhirah</a:t>
            </a:r>
            <a:r>
              <a:rPr lang="en-GB" dirty="0" smtClean="0"/>
              <a:t>’ (life after death) help Muslims lead good lives?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098"/>
            <a:ext cx="180020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538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</a:t>
            </a:r>
            <a:r>
              <a:rPr lang="en-GB" dirty="0" smtClean="0"/>
              <a:t>3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Learning objective: To </a:t>
            </a:r>
            <a:r>
              <a:rPr lang="en-GB" dirty="0" smtClean="0"/>
              <a:t>understand what the Five Pillars of Islam are.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16633"/>
            <a:ext cx="1577121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91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Five Pillars of Islam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Watch the video clip below.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www.bbc.co.uk/teach/class-clips-video/religious-education-ks2-my-life-my-religion-what-is-islam/zbmrwty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Make notes as you are watching about each of the Five Pillars.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181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Now create a </a:t>
            </a:r>
            <a:r>
              <a:rPr lang="en-GB" dirty="0" err="1" smtClean="0"/>
              <a:t>Powerpoint</a:t>
            </a:r>
            <a:r>
              <a:rPr lang="en-GB" dirty="0" smtClean="0"/>
              <a:t> (or leaflet if you don’t have access to a computer) that explains the Five Pillars of Islam.</a:t>
            </a:r>
          </a:p>
          <a:p>
            <a:pPr marL="0" indent="0">
              <a:buNone/>
            </a:pPr>
            <a:r>
              <a:rPr lang="en-GB" u="sng" dirty="0" smtClean="0"/>
              <a:t>Success criteria:</a:t>
            </a:r>
          </a:p>
          <a:p>
            <a:pPr marL="514350" indent="-514350">
              <a:buAutoNum type="arabicPeriod"/>
            </a:pPr>
            <a:r>
              <a:rPr lang="en-GB" dirty="0" smtClean="0"/>
              <a:t>Make your </a:t>
            </a:r>
            <a:r>
              <a:rPr lang="en-GB" dirty="0" err="1" smtClean="0"/>
              <a:t>Powerpoint</a:t>
            </a:r>
            <a:r>
              <a:rPr lang="en-GB" dirty="0" smtClean="0"/>
              <a:t> eye catching</a:t>
            </a:r>
          </a:p>
          <a:p>
            <a:pPr marL="514350" indent="-514350">
              <a:buAutoNum type="arabicPeriod"/>
            </a:pPr>
            <a:r>
              <a:rPr lang="en-GB" dirty="0" smtClean="0"/>
              <a:t>Make it informative (include enough relevant information).</a:t>
            </a:r>
          </a:p>
          <a:p>
            <a:pPr marL="514350" indent="-514350">
              <a:buAutoNum type="arabicPeriod"/>
            </a:pPr>
            <a:r>
              <a:rPr lang="en-GB" dirty="0" smtClean="0"/>
              <a:t>Think about your sentence structure e.g. conjunctions to join ideas, adverbial phrases and subordinate clauses to start sentences.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2971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128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Year 6 Religious Education  Islam</vt:lpstr>
      <vt:lpstr>Lesson 3 </vt:lpstr>
      <vt:lpstr>The Five Pillars of Islam</vt:lpstr>
      <vt:lpstr>Task</vt:lpstr>
    </vt:vector>
  </TitlesOfParts>
  <Company>Oakfield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Religious Education  Islam</dc:title>
  <dc:creator>OJS User</dc:creator>
  <cp:lastModifiedBy>OJS User</cp:lastModifiedBy>
  <cp:revision>15</cp:revision>
  <dcterms:created xsi:type="dcterms:W3CDTF">2020-04-14T12:57:43Z</dcterms:created>
  <dcterms:modified xsi:type="dcterms:W3CDTF">2020-04-15T13:03:31Z</dcterms:modified>
</cp:coreProperties>
</file>