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7EA9C-E10F-4587-ADD2-CB3529D8BC0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CF53DC-34E7-440A-8F12-291D591AB8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344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046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554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655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05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766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408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162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454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539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423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876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41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gffr82/articles/zqtdpb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17" y="1135834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Lesson Objective &amp; focus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US" dirty="0" err="1"/>
              <a:t>Recognise</a:t>
            </a:r>
            <a:r>
              <a:rPr lang="en-US" dirty="0"/>
              <a:t> that sounds get fainter with distance</a:t>
            </a:r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6869" y="2952161"/>
            <a:ext cx="3827475" cy="2870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0016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Input for new learning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Watch this first.</a:t>
            </a:r>
          </a:p>
          <a:p>
            <a:endParaRPr lang="en-GB" dirty="0" smtClean="0"/>
          </a:p>
          <a:p>
            <a:r>
              <a:rPr lang="en-US" u="sng" dirty="0">
                <a:hlinkClick r:id="rId2"/>
              </a:rPr>
              <a:t>https://</a:t>
            </a:r>
            <a:r>
              <a:rPr lang="en-US" u="sng" dirty="0" smtClean="0">
                <a:hlinkClick r:id="rId2"/>
              </a:rPr>
              <a:t>www.bbc.co.uk/bitesize/topics/zgffr82/articles/zqtdpbk</a:t>
            </a:r>
            <a:r>
              <a:rPr lang="en-US" u="sng" dirty="0" smtClean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931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9726" y="268629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Task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sz="4000" dirty="0" smtClean="0"/>
              <a:t>Use a ticking clock or clock sound at a far end of a room.  Place the clock a metre closer then another metre closer until the clock is a close as it can get.   How loud is the clock in each position.  </a:t>
            </a:r>
            <a:br>
              <a:rPr lang="en-GB" sz="4000" dirty="0" smtClean="0"/>
            </a:br>
            <a:r>
              <a:rPr lang="en-GB" sz="4000" dirty="0" smtClean="0"/>
              <a:t>You could give it a rating,   start with a number </a:t>
            </a:r>
            <a:r>
              <a:rPr lang="en-GB" sz="4000" dirty="0" err="1" smtClean="0"/>
              <a:t>eg</a:t>
            </a:r>
            <a:r>
              <a:rPr lang="en-GB" sz="4000" dirty="0" smtClean="0"/>
              <a:t> 10, if it get louder you could say 11, 12 </a:t>
            </a:r>
            <a:r>
              <a:rPr lang="en-GB" sz="4000" dirty="0" err="1" smtClean="0"/>
              <a:t>etc</a:t>
            </a:r>
            <a:r>
              <a:rPr lang="en-GB" sz="4000" dirty="0" smtClean="0"/>
              <a:t> or quieter 9, 8 etc. </a:t>
            </a:r>
            <a:br>
              <a:rPr lang="en-GB" sz="4000" dirty="0" smtClean="0"/>
            </a:br>
            <a:r>
              <a:rPr lang="en-GB" sz="4000" dirty="0" smtClean="0"/>
              <a:t>How could you make the ticking quieter?  </a:t>
            </a:r>
            <a:br>
              <a:rPr lang="en-GB" sz="4000" dirty="0" smtClean="0"/>
            </a:br>
            <a:r>
              <a:rPr lang="en-GB" sz="4000" dirty="0" smtClean="0"/>
              <a:t>Can children guess how close they are to a ticking clock (or any sound) Vary the distance and ask children to guess how far away the sound is.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540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16</Words>
  <Application>Microsoft Office PowerPoint</Application>
  <PresentationFormat>Widescreen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Lesson Objective &amp; focus  Recognise that sounds get fainter with distance</vt:lpstr>
      <vt:lpstr>Input for new learning </vt:lpstr>
      <vt:lpstr>Task  Use a ticking clock or clock sound at a far end of a room.  Place the clock a metre closer then another metre closer until the clock is a close as it can get.   How loud is the clock in each position.   You could give it a rating,   start with a number eg 10, if it get louder you could say 11, 12 etc or quieter 9, 8 etc.  How could you make the ticking quieter?   Can children guess how close they are to a ticking clock (or any sound) Vary the distance and ask children to guess how far away the sound is. 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Objective &amp; focus:  Identify how sounds are made and understand that vibrations create sound waves.</dc:title>
  <dc:creator>James Treen</dc:creator>
  <cp:lastModifiedBy>James Treen</cp:lastModifiedBy>
  <cp:revision>11</cp:revision>
  <dcterms:created xsi:type="dcterms:W3CDTF">2020-04-14T09:34:58Z</dcterms:created>
  <dcterms:modified xsi:type="dcterms:W3CDTF">2020-04-14T10:15:00Z</dcterms:modified>
</cp:coreProperties>
</file>