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3" r:id="rId3"/>
    <p:sldId id="281" r:id="rId4"/>
    <p:sldId id="294" r:id="rId5"/>
    <p:sldId id="296" r:id="rId6"/>
    <p:sldId id="279" r:id="rId7"/>
    <p:sldId id="301" r:id="rId8"/>
    <p:sldId id="298" r:id="rId9"/>
    <p:sldId id="299" r:id="rId10"/>
    <p:sldId id="302" r:id="rId11"/>
    <p:sldId id="303" r:id="rId12"/>
    <p:sldId id="300" r:id="rId13"/>
    <p:sldId id="28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7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896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671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285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588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47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605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407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78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190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471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5E130-14AD-4AFC-AEDF-5648750211C2}" type="datetimeFigureOut">
              <a:rPr lang="en-GB" smtClean="0"/>
              <a:t>06/04/2020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45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scoveryeducation.co.uk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scoveryeducation.co.uk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Life cycles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6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Hello year 5. 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This is the first lesson in our topic about the life cycle of different animals.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This lesson you will learn about the life cycle of : </a:t>
            </a:r>
          </a:p>
          <a:p>
            <a:r>
              <a:rPr lang="en-GB" dirty="0" smtClean="0"/>
              <a:t>A Mammal</a:t>
            </a:r>
          </a:p>
          <a:p>
            <a:r>
              <a:rPr lang="en-GB" dirty="0" smtClean="0"/>
              <a:t>An Amphibian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sz="3800" dirty="0" smtClean="0"/>
              <a:t>You will work scientifically by comparing the life cycle of these animals to see how they are similar and different.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9878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Important </a:t>
            </a:r>
            <a:r>
              <a:rPr lang="en-GB" dirty="0" smtClean="0"/>
              <a:t>vocabulary you will use this lesson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Life cycle</a:t>
            </a:r>
          </a:p>
          <a:p>
            <a:r>
              <a:rPr lang="en-GB" dirty="0" smtClean="0"/>
              <a:t>Birth</a:t>
            </a:r>
          </a:p>
          <a:p>
            <a:r>
              <a:rPr lang="en-GB" dirty="0" smtClean="0"/>
              <a:t>Growth</a:t>
            </a:r>
          </a:p>
          <a:p>
            <a:r>
              <a:rPr lang="en-GB" dirty="0" smtClean="0"/>
              <a:t>Reproduction</a:t>
            </a:r>
          </a:p>
          <a:p>
            <a:r>
              <a:rPr lang="en-GB" dirty="0"/>
              <a:t>Aging</a:t>
            </a:r>
          </a:p>
          <a:p>
            <a:r>
              <a:rPr lang="en-GB" dirty="0" smtClean="0"/>
              <a:t>Death</a:t>
            </a:r>
          </a:p>
          <a:p>
            <a:r>
              <a:rPr lang="en-GB" dirty="0" smtClean="0"/>
              <a:t>Juvenile</a:t>
            </a:r>
          </a:p>
          <a:p>
            <a:r>
              <a:rPr lang="en-GB" dirty="0"/>
              <a:t>Mammal </a:t>
            </a:r>
            <a:endParaRPr lang="en-GB" dirty="0" smtClean="0"/>
          </a:p>
          <a:p>
            <a:r>
              <a:rPr lang="en-US" dirty="0" smtClean="0"/>
              <a:t>Cubs/pups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Amphibian </a:t>
            </a:r>
          </a:p>
          <a:p>
            <a:r>
              <a:rPr lang="en-US" dirty="0" smtClean="0"/>
              <a:t>Frog</a:t>
            </a:r>
            <a:endParaRPr lang="en-US" dirty="0"/>
          </a:p>
          <a:p>
            <a:r>
              <a:rPr lang="en-US" dirty="0" smtClean="0"/>
              <a:t>Metamorphosis</a:t>
            </a:r>
          </a:p>
          <a:p>
            <a:r>
              <a:rPr lang="en-GB" dirty="0" smtClean="0"/>
              <a:t>Tadpole</a:t>
            </a:r>
          </a:p>
          <a:p>
            <a:r>
              <a:rPr lang="en-GB" dirty="0" err="1" smtClean="0"/>
              <a:t>Froglet</a:t>
            </a:r>
            <a:endParaRPr lang="en-US" dirty="0" smtClean="0"/>
          </a:p>
          <a:p>
            <a:r>
              <a:rPr lang="en-US" dirty="0" smtClean="0"/>
              <a:t>Gills</a:t>
            </a:r>
          </a:p>
          <a:p>
            <a:r>
              <a:rPr lang="en-GB" dirty="0" smtClean="0"/>
              <a:t>Maturity</a:t>
            </a:r>
          </a:p>
          <a:p>
            <a:r>
              <a:rPr lang="en-GB" dirty="0" smtClean="0"/>
              <a:t>Mate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03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What is a life cycle?</a:t>
            </a:r>
            <a:r>
              <a:rPr lang="en-GB" u="sng" dirty="0"/>
              <a:t/>
            </a:r>
            <a:br>
              <a:rPr lang="en-GB" u="sng" dirty="0"/>
            </a:br>
            <a:endParaRPr lang="en-GB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197958"/>
            <a:ext cx="6369374" cy="48112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1197958"/>
            <a:ext cx="29523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life cycle shows the stages in the life of the animal.</a:t>
            </a:r>
          </a:p>
          <a:p>
            <a:endParaRPr lang="en-GB" sz="2800" dirty="0"/>
          </a:p>
          <a:p>
            <a:r>
              <a:rPr lang="en-GB" sz="2800" dirty="0" smtClean="0"/>
              <a:t>What names do we give to the stages in a human life cycle?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36763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What is a life cycle?</a:t>
            </a:r>
            <a:r>
              <a:rPr lang="en-GB" u="sng" dirty="0"/>
              <a:t/>
            </a:r>
            <a:br>
              <a:rPr lang="en-GB" u="sng" dirty="0"/>
            </a:br>
            <a:endParaRPr lang="en-GB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1840" y="1258927"/>
            <a:ext cx="6369374" cy="48112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85037" y="2552524"/>
            <a:ext cx="6451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/>
              <a:t>Baby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796136" y="2967673"/>
            <a:ext cx="657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</a:t>
            </a:r>
            <a:r>
              <a:rPr lang="en-GB" dirty="0" smtClean="0"/>
              <a:t>hild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361214" y="4737388"/>
            <a:ext cx="1229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/>
              <a:t>A</a:t>
            </a:r>
            <a:r>
              <a:rPr lang="en-GB" altLang="en-US" dirty="0" smtClean="0"/>
              <a:t>dolescent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789499" y="5919534"/>
            <a:ext cx="691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/>
              <a:t>A</a:t>
            </a:r>
            <a:r>
              <a:rPr lang="en-GB" altLang="en-US" dirty="0" smtClean="0"/>
              <a:t>dult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568407" y="6042985"/>
            <a:ext cx="1459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 smtClean="0"/>
              <a:t>Elderly or Old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1844824"/>
            <a:ext cx="28186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final stage in a human life cycle?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7442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Do you know which animal is a mammal and which is an amphibian?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Does a human belong to one of these groups?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844824"/>
            <a:ext cx="3113906" cy="1600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594" y="1708237"/>
            <a:ext cx="3122290" cy="18733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364502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Amphibian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17785" y="3678515"/>
            <a:ext cx="10246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Mammal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53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Do all animals have the same life cycle?</a:t>
            </a:r>
            <a:endParaRPr lang="en-GB" sz="3600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176" y="1050867"/>
            <a:ext cx="3113906" cy="1600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0796" y="991512"/>
            <a:ext cx="3122290" cy="18733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3979" y="3710694"/>
            <a:ext cx="8083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These animals all share a common sequence in their life cycle which is:</a:t>
            </a:r>
          </a:p>
          <a:p>
            <a:r>
              <a:rPr lang="en-GB" sz="3200" dirty="0" smtClean="0"/>
              <a:t>birth</a:t>
            </a:r>
            <a:r>
              <a:rPr lang="en-GB" sz="3200" dirty="0"/>
              <a:t>, growth, reproduction, aging and death.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5439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08012" y="15790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/>
              <a:t>You will now look in more detail at the life cycle of a mammal</a:t>
            </a:r>
            <a:endParaRPr lang="en-US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8767" y="1988840"/>
            <a:ext cx="4998845" cy="445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90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life cycle of a mammal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3511" y="3212976"/>
            <a:ext cx="5852180" cy="10745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3511" y="1268760"/>
            <a:ext cx="836696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Log </a:t>
            </a:r>
            <a:r>
              <a:rPr lang="en-GB" dirty="0"/>
              <a:t>on to </a:t>
            </a:r>
            <a:r>
              <a:rPr lang="en-GB" u="sng" dirty="0">
                <a:hlinkClick r:id="rId3"/>
              </a:rPr>
              <a:t>https://www.discoveryeducation.co.uk/</a:t>
            </a:r>
            <a:r>
              <a:rPr lang="en-GB" dirty="0"/>
              <a:t> </a:t>
            </a:r>
            <a:endParaRPr lang="en-US" dirty="0"/>
          </a:p>
          <a:p>
            <a:r>
              <a:rPr lang="en-GB" dirty="0"/>
              <a:t>Select the Espresso dropdown box in the top right hand corner.</a:t>
            </a:r>
            <a:endParaRPr lang="en-US" dirty="0"/>
          </a:p>
          <a:p>
            <a:r>
              <a:rPr lang="en-GB" dirty="0"/>
              <a:t>Username:  student28853  </a:t>
            </a:r>
            <a:endParaRPr lang="en-US" dirty="0"/>
          </a:p>
          <a:p>
            <a:r>
              <a:rPr lang="en-GB" dirty="0"/>
              <a:t>Password:   </a:t>
            </a:r>
            <a:r>
              <a:rPr lang="en-GB" dirty="0" err="1" smtClean="0"/>
              <a:t>oaktree</a:t>
            </a:r>
            <a:endParaRPr lang="en-GB" dirty="0" smtClean="0"/>
          </a:p>
          <a:p>
            <a:endParaRPr lang="en-GB" b="1" dirty="0"/>
          </a:p>
          <a:p>
            <a:r>
              <a:rPr lang="en-GB" b="1" dirty="0" smtClean="0"/>
              <a:t>Search for life cycles KS2</a:t>
            </a:r>
          </a:p>
          <a:p>
            <a:r>
              <a:rPr lang="en-GB" b="1" dirty="0" smtClean="0"/>
              <a:t>Click on the Module for life cycles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r>
              <a:rPr lang="en-GB" b="1" dirty="0" smtClean="0"/>
              <a:t>Click on videos and watch the video for the life cycle of a mammal 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3154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rmAutofit/>
          </a:bodyPr>
          <a:lstStyle/>
          <a:p>
            <a:r>
              <a:rPr lang="en-GB" dirty="0" smtClean="0"/>
              <a:t>Compare two mammals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980728"/>
            <a:ext cx="4968552" cy="570639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24128" y="908720"/>
            <a:ext cx="33123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Choose 2 mammals from the list below.</a:t>
            </a:r>
          </a:p>
          <a:p>
            <a:endParaRPr lang="en-GB" sz="2800" dirty="0" smtClean="0"/>
          </a:p>
          <a:p>
            <a:r>
              <a:rPr lang="en-GB" sz="2800" dirty="0" smtClean="0"/>
              <a:t>Research their life cycle using the prompt questions.</a:t>
            </a:r>
          </a:p>
          <a:p>
            <a:endParaRPr lang="en-GB" sz="2800" dirty="0" smtClean="0"/>
          </a:p>
          <a:p>
            <a:r>
              <a:rPr lang="en-GB" sz="2800" dirty="0" smtClean="0"/>
              <a:t>Record your findings 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832140" y="4622849"/>
            <a:ext cx="30963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/>
              <a:t>Mammals:</a:t>
            </a:r>
          </a:p>
          <a:p>
            <a:r>
              <a:rPr lang="en-GB" sz="3200" dirty="0" smtClean="0"/>
              <a:t>hedgehog</a:t>
            </a:r>
            <a:r>
              <a:rPr lang="en-GB" sz="3200" dirty="0"/>
              <a:t>, bat, polar bear and mountain gorilla.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0821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08012" y="15790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/>
              <a:t>You will now look in more detail at the life cycle of an amphibian</a:t>
            </a:r>
            <a:endParaRPr lang="en-US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2564904"/>
            <a:ext cx="4938188" cy="381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5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life cycle of an amphibian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3511" y="3212976"/>
            <a:ext cx="5852180" cy="10745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3511" y="1268760"/>
            <a:ext cx="836696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Log </a:t>
            </a:r>
            <a:r>
              <a:rPr lang="en-GB" dirty="0"/>
              <a:t>on to </a:t>
            </a:r>
            <a:r>
              <a:rPr lang="en-GB" u="sng" dirty="0">
                <a:hlinkClick r:id="rId3"/>
              </a:rPr>
              <a:t>https://www.discoveryeducation.co.uk/</a:t>
            </a:r>
            <a:r>
              <a:rPr lang="en-GB" dirty="0"/>
              <a:t> </a:t>
            </a:r>
            <a:endParaRPr lang="en-US" dirty="0"/>
          </a:p>
          <a:p>
            <a:r>
              <a:rPr lang="en-GB" dirty="0"/>
              <a:t>Select the Espresso dropdown box in the top right hand corner.</a:t>
            </a:r>
            <a:endParaRPr lang="en-US" dirty="0"/>
          </a:p>
          <a:p>
            <a:r>
              <a:rPr lang="en-GB" dirty="0"/>
              <a:t>Username:  student28853  </a:t>
            </a:r>
            <a:endParaRPr lang="en-US" dirty="0"/>
          </a:p>
          <a:p>
            <a:r>
              <a:rPr lang="en-GB" dirty="0"/>
              <a:t>Password:   </a:t>
            </a:r>
            <a:r>
              <a:rPr lang="en-GB" dirty="0" err="1" smtClean="0"/>
              <a:t>oaktree</a:t>
            </a:r>
            <a:endParaRPr lang="en-GB" dirty="0" smtClean="0"/>
          </a:p>
          <a:p>
            <a:endParaRPr lang="en-GB" b="1" dirty="0"/>
          </a:p>
          <a:p>
            <a:r>
              <a:rPr lang="en-GB" b="1" dirty="0" smtClean="0"/>
              <a:t>Search for life cycles KS2</a:t>
            </a:r>
          </a:p>
          <a:p>
            <a:r>
              <a:rPr lang="en-GB" b="1" dirty="0" smtClean="0"/>
              <a:t>Click on the Module for life cycles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r>
              <a:rPr lang="en-GB" b="1" dirty="0" smtClean="0"/>
              <a:t>Click on videos and watch the video for the life cycle of an amphibian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0907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914" y="18864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Life cycle diagram of an amphibian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630" y="980728"/>
            <a:ext cx="4906888" cy="53290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08104" y="1268760"/>
            <a:ext cx="33843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Using the information from the video complete a life cycle diagram to show the life cycle of a frog.</a:t>
            </a:r>
          </a:p>
          <a:p>
            <a:endParaRPr lang="en-GB" sz="2000" dirty="0"/>
          </a:p>
          <a:p>
            <a:r>
              <a:rPr lang="en-GB" sz="2000" dirty="0" smtClean="0"/>
              <a:t>You must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The correct number of stages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Pictures/drawings of each stage.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</a:t>
            </a:r>
            <a:r>
              <a:rPr lang="en-GB" sz="2000" dirty="0" smtClean="0"/>
              <a:t>riting explaining the features of each stage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 smtClean="0"/>
              <a:t>Remember good presentation and accurate spelling of scientific vocabulary.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9879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have you learnt about the life cycle of a mammal and an amphibian?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29643" y="1629385"/>
            <a:ext cx="3605755" cy="18487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29385"/>
            <a:ext cx="3538736" cy="18777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9183" y="3933056"/>
            <a:ext cx="828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</a:t>
            </a:r>
            <a:r>
              <a:rPr lang="en-GB" sz="3200" dirty="0" smtClean="0"/>
              <a:t>ow are their life cycles similar and how they are different?</a:t>
            </a:r>
          </a:p>
          <a:p>
            <a:endParaRPr lang="en-GB" sz="3200" dirty="0" smtClean="0"/>
          </a:p>
          <a:p>
            <a:r>
              <a:rPr lang="en-GB" sz="3200" dirty="0" smtClean="0"/>
              <a:t>In your next lesson you will look at the life cycle of a bird and an insect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724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478</Words>
  <Application>Microsoft Office PowerPoint</Application>
  <PresentationFormat>On-screen Show (4:3)</PresentationFormat>
  <Paragraphs>105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Life cycles</vt:lpstr>
      <vt:lpstr>Important vocabulary you will use this lesson</vt:lpstr>
      <vt:lpstr>What is a life cycle? </vt:lpstr>
      <vt:lpstr>What is a life cycle? </vt:lpstr>
      <vt:lpstr>Do you know which animal is a mammal and which is an amphibian?</vt:lpstr>
      <vt:lpstr>Do all animals have the same life cycle?</vt:lpstr>
      <vt:lpstr>PowerPoint Presentation</vt:lpstr>
      <vt:lpstr>The life cycle of a mammal</vt:lpstr>
      <vt:lpstr>Compare two mammals</vt:lpstr>
      <vt:lpstr>PowerPoint Presentation</vt:lpstr>
      <vt:lpstr>The life cycle of an amphibian</vt:lpstr>
      <vt:lpstr>Life cycle diagram of an amphibian</vt:lpstr>
      <vt:lpstr>What have you learnt about the life cycle of a mammal and an amphibian?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Reversible and Irreversible Changes</dc:title>
  <dc:creator>Steff &amp; Ads</dc:creator>
  <cp:lastModifiedBy>Julie Gumbrell</cp:lastModifiedBy>
  <cp:revision>52</cp:revision>
  <dcterms:created xsi:type="dcterms:W3CDTF">2012-11-07T13:12:19Z</dcterms:created>
  <dcterms:modified xsi:type="dcterms:W3CDTF">2020-04-06T13:42:22Z</dcterms:modified>
</cp:coreProperties>
</file>